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7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2" r:id="rId2"/>
  </p:sldMasterIdLst>
  <p:notesMasterIdLst>
    <p:notesMasterId r:id="rId103"/>
  </p:notesMasterIdLst>
  <p:handoutMasterIdLst>
    <p:handoutMasterId r:id="rId104"/>
  </p:handoutMasterIdLst>
  <p:sldIdLst>
    <p:sldId id="256" r:id="rId3"/>
    <p:sldId id="257" r:id="rId4"/>
    <p:sldId id="258" r:id="rId5"/>
    <p:sldId id="479" r:id="rId6"/>
    <p:sldId id="480" r:id="rId7"/>
    <p:sldId id="516" r:id="rId8"/>
    <p:sldId id="259" r:id="rId9"/>
    <p:sldId id="481" r:id="rId10"/>
    <p:sldId id="493" r:id="rId11"/>
    <p:sldId id="265" r:id="rId12"/>
    <p:sldId id="273" r:id="rId13"/>
    <p:sldId id="274" r:id="rId14"/>
    <p:sldId id="266" r:id="rId15"/>
    <p:sldId id="299" r:id="rId16"/>
    <p:sldId id="267" r:id="rId17"/>
    <p:sldId id="482" r:id="rId18"/>
    <p:sldId id="483" r:id="rId19"/>
    <p:sldId id="484" r:id="rId20"/>
    <p:sldId id="485" r:id="rId21"/>
    <p:sldId id="486" r:id="rId22"/>
    <p:sldId id="489" r:id="rId23"/>
    <p:sldId id="260" r:id="rId24"/>
    <p:sldId id="261" r:id="rId25"/>
    <p:sldId id="262" r:id="rId26"/>
    <p:sldId id="263" r:id="rId27"/>
    <p:sldId id="264" r:id="rId28"/>
    <p:sldId id="490" r:id="rId29"/>
    <p:sldId id="491" r:id="rId30"/>
    <p:sldId id="492" r:id="rId31"/>
    <p:sldId id="487" r:id="rId32"/>
    <p:sldId id="495" r:id="rId33"/>
    <p:sldId id="294" r:id="rId34"/>
    <p:sldId id="488" r:id="rId35"/>
    <p:sldId id="494" r:id="rId36"/>
    <p:sldId id="512" r:id="rId37"/>
    <p:sldId id="496" r:id="rId38"/>
    <p:sldId id="497" r:id="rId39"/>
    <p:sldId id="498" r:id="rId40"/>
    <p:sldId id="499" r:id="rId41"/>
    <p:sldId id="500" r:id="rId42"/>
    <p:sldId id="501" r:id="rId43"/>
    <p:sldId id="502" r:id="rId44"/>
    <p:sldId id="503" r:id="rId45"/>
    <p:sldId id="517" r:id="rId46"/>
    <p:sldId id="504" r:id="rId47"/>
    <p:sldId id="505" r:id="rId48"/>
    <p:sldId id="506" r:id="rId49"/>
    <p:sldId id="507" r:id="rId50"/>
    <p:sldId id="508" r:id="rId51"/>
    <p:sldId id="509" r:id="rId52"/>
    <p:sldId id="511" r:id="rId53"/>
    <p:sldId id="518" r:id="rId54"/>
    <p:sldId id="519" r:id="rId55"/>
    <p:sldId id="521" r:id="rId56"/>
    <p:sldId id="520" r:id="rId57"/>
    <p:sldId id="524" r:id="rId58"/>
    <p:sldId id="522" r:id="rId59"/>
    <p:sldId id="523" r:id="rId60"/>
    <p:sldId id="525" r:id="rId61"/>
    <p:sldId id="526" r:id="rId62"/>
    <p:sldId id="527" r:id="rId63"/>
    <p:sldId id="513" r:id="rId64"/>
    <p:sldId id="528" r:id="rId65"/>
    <p:sldId id="529" r:id="rId66"/>
    <p:sldId id="514" r:id="rId67"/>
    <p:sldId id="515" r:id="rId68"/>
    <p:sldId id="530" r:id="rId69"/>
    <p:sldId id="531" r:id="rId70"/>
    <p:sldId id="532" r:id="rId71"/>
    <p:sldId id="533" r:id="rId72"/>
    <p:sldId id="534" r:id="rId73"/>
    <p:sldId id="535" r:id="rId74"/>
    <p:sldId id="536" r:id="rId75"/>
    <p:sldId id="537" r:id="rId76"/>
    <p:sldId id="538" r:id="rId77"/>
    <p:sldId id="539" r:id="rId78"/>
    <p:sldId id="540" r:id="rId79"/>
    <p:sldId id="541" r:id="rId80"/>
    <p:sldId id="542" r:id="rId81"/>
    <p:sldId id="543" r:id="rId82"/>
    <p:sldId id="544" r:id="rId83"/>
    <p:sldId id="545" r:id="rId84"/>
    <p:sldId id="546" r:id="rId85"/>
    <p:sldId id="547" r:id="rId86"/>
    <p:sldId id="548" r:id="rId87"/>
    <p:sldId id="549" r:id="rId88"/>
    <p:sldId id="550" r:id="rId89"/>
    <p:sldId id="551" r:id="rId90"/>
    <p:sldId id="552" r:id="rId91"/>
    <p:sldId id="553" r:id="rId92"/>
    <p:sldId id="554" r:id="rId93"/>
    <p:sldId id="555" r:id="rId94"/>
    <p:sldId id="556" r:id="rId95"/>
    <p:sldId id="557" r:id="rId96"/>
    <p:sldId id="558" r:id="rId97"/>
    <p:sldId id="559" r:id="rId98"/>
    <p:sldId id="560" r:id="rId99"/>
    <p:sldId id="561" r:id="rId100"/>
    <p:sldId id="563" r:id="rId101"/>
    <p:sldId id="562" r:id="rId102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2DE5-7C00-4F86-80CF-BD535E802BBB}" v="312" dt="2023-08-01T07:04:56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6864" autoAdjust="0"/>
  </p:normalViewPr>
  <p:slideViewPr>
    <p:cSldViewPr snapToGrid="0">
      <p:cViewPr varScale="1">
        <p:scale>
          <a:sx n="65" d="100"/>
          <a:sy n="65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microsoft.com/office/2016/11/relationships/changesInfo" Target="changesInfos/changesInfo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phics Guru" userId="d850d2d1f9c44abc" providerId="LiveId" clId="{5FADBB4D-F1CC-4E43-AE6D-6855B2CDBCC0}"/>
    <pc:docChg chg="custSel modSld">
      <pc:chgData name="Graphics Guru" userId="d850d2d1f9c44abc" providerId="LiveId" clId="{5FADBB4D-F1CC-4E43-AE6D-6855B2CDBCC0}" dt="2023-07-30T22:57:25.736" v="54" actId="20577"/>
      <pc:docMkLst>
        <pc:docMk/>
      </pc:docMkLst>
      <pc:sldChg chg="modSp mod">
        <pc:chgData name="Graphics Guru" userId="d850d2d1f9c44abc" providerId="LiveId" clId="{5FADBB4D-F1CC-4E43-AE6D-6855B2CDBCC0}" dt="2023-07-30T22:57:25.736" v="54" actId="20577"/>
        <pc:sldMkLst>
          <pc:docMk/>
          <pc:sldMk cId="0" sldId="256"/>
        </pc:sldMkLst>
        <pc:spChg chg="mod">
          <ac:chgData name="Graphics Guru" userId="d850d2d1f9c44abc" providerId="LiveId" clId="{5FADBB4D-F1CC-4E43-AE6D-6855B2CDBCC0}" dt="2023-07-30T22:57:25.736" v="5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Graphics Guru" userId="d850d2d1f9c44abc" providerId="LiveId" clId="{39452DE5-7C00-4F86-80CF-BD535E802BBB}"/>
    <pc:docChg chg="undo redo custSel addSld delSld modSld sldOrd modMainMaster modNotesMaster">
      <pc:chgData name="Graphics Guru" userId="d850d2d1f9c44abc" providerId="LiveId" clId="{39452DE5-7C00-4F86-80CF-BD535E802BBB}" dt="2023-08-01T08:12:34.559" v="2927" actId="20577"/>
      <pc:docMkLst>
        <pc:docMk/>
      </pc:docMkLst>
      <pc:sldChg chg="addSp delSp modSp mod setBg modNotes">
        <pc:chgData name="Graphics Guru" userId="d850d2d1f9c44abc" providerId="LiveId" clId="{39452DE5-7C00-4F86-80CF-BD535E802BBB}" dt="2023-08-01T07:36:16.668" v="2485" actId="20577"/>
        <pc:sldMkLst>
          <pc:docMk/>
          <pc:sldMk cId="0" sldId="256"/>
        </pc:sldMkLst>
        <pc:spChg chg="mod">
          <ac:chgData name="Graphics Guru" userId="d850d2d1f9c44abc" providerId="LiveId" clId="{39452DE5-7C00-4F86-80CF-BD535E802BBB}" dt="2023-08-01T07:36:16.668" v="2485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Graphics Guru" userId="d850d2d1f9c44abc" providerId="LiveId" clId="{39452DE5-7C00-4F86-80CF-BD535E802BBB}" dt="2023-07-30T23:26:07.251" v="184"/>
          <ac:spMkLst>
            <pc:docMk/>
            <pc:sldMk cId="0" sldId="256"/>
            <ac:spMk id="4" creationId="{4D62F12E-D5E0-6276-9068-C2237706594E}"/>
          </ac:spMkLst>
        </pc:spChg>
        <pc:spChg chg="add mod">
          <ac:chgData name="Graphics Guru" userId="d850d2d1f9c44abc" providerId="LiveId" clId="{39452DE5-7C00-4F86-80CF-BD535E802BBB}" dt="2023-07-30T23:26:46.836" v="201" actId="1076"/>
          <ac:spMkLst>
            <pc:docMk/>
            <pc:sldMk cId="0" sldId="256"/>
            <ac:spMk id="5" creationId="{32EEB9E0-AFB8-B585-4B56-CDF6E0A32207}"/>
          </ac:spMkLst>
        </pc:spChg>
        <pc:picChg chg="mod">
          <ac:chgData name="Graphics Guru" userId="d850d2d1f9c44abc" providerId="LiveId" clId="{39452DE5-7C00-4F86-80CF-BD535E802BBB}" dt="2023-07-30T23:33:55.470" v="250" actId="1076"/>
          <ac:picMkLst>
            <pc:docMk/>
            <pc:sldMk cId="0" sldId="256"/>
            <ac:picMk id="3" creationId="{00000000-0000-0000-0000-000000000000}"/>
          </ac:picMkLst>
        </pc:picChg>
        <pc:picChg chg="add mod">
          <ac:chgData name="Graphics Guru" userId="d850d2d1f9c44abc" providerId="LiveId" clId="{39452DE5-7C00-4F86-80CF-BD535E802BBB}" dt="2023-07-30T23:26:41.043" v="200" actId="1076"/>
          <ac:picMkLst>
            <pc:docMk/>
            <pc:sldMk cId="0" sldId="256"/>
            <ac:picMk id="1026" creationId="{5C67609D-D43A-7889-FAE0-2B758CF3DD46}"/>
          </ac:picMkLst>
        </pc:picChg>
      </pc:sldChg>
      <pc:sldChg chg="addSp delSp modSp mod setBg setClrOvrMap delDesignElem chgLayout modNotes">
        <pc:chgData name="Graphics Guru" userId="d850d2d1f9c44abc" providerId="LiveId" clId="{39452DE5-7C00-4F86-80CF-BD535E802BBB}" dt="2023-08-01T06:00:49.182" v="1479" actId="1076"/>
        <pc:sldMkLst>
          <pc:docMk/>
          <pc:sldMk cId="0" sldId="257"/>
        </pc:sldMkLst>
        <pc:spChg chg="mod ord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1T06:00:10.036" v="1471" actId="478"/>
          <ac:spMkLst>
            <pc:docMk/>
            <pc:sldMk cId="0" sldId="257"/>
            <ac:spMk id="9" creationId="{CE55429E-8A03-354A-2B4E-2A6BEE147EF6}"/>
          </ac:spMkLst>
        </pc:spChg>
        <pc:spChg chg="add del mod">
          <ac:chgData name="Graphics Guru" userId="d850d2d1f9c44abc" providerId="LiveId" clId="{39452DE5-7C00-4F86-80CF-BD535E802BBB}" dt="2023-08-01T06:00:13.077" v="1472" actId="478"/>
          <ac:spMkLst>
            <pc:docMk/>
            <pc:sldMk cId="0" sldId="257"/>
            <ac:spMk id="11" creationId="{FC4230F1-F04B-CB9F-9720-8A1D22FFAA38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3" creationId="{F6E384F5-137A-40B1-97F0-694CC6ECD59C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5" creationId="{9DBC4630-03DA-474F-BBCB-BA3AE6B317A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7" creationId="{78418A25-6EAC-4140-BFE6-284E1925B5EE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9" creationId="{C20267F5-D4E6-477A-A590-81F2ABD1B862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1" creationId="{6B9D64DB-4D5C-4A91-B45F-F301E3174F9F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3" creationId="{CB14CE1B-4BC5-4EF2-BE3D-05E4F580B3DB}"/>
          </ac:spMkLst>
        </pc:spChg>
        <pc:picChg chg="mo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3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4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8-01T06:00:48.420" v="1478" actId="14100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7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8" creationId="{00000000-0000-0000-0000-000000000000}"/>
          </ac:picMkLst>
        </pc:picChg>
        <pc:picChg chg="add mod">
          <ac:chgData name="Graphics Guru" userId="d850d2d1f9c44abc" providerId="LiveId" clId="{39452DE5-7C00-4F86-80CF-BD535E802BBB}" dt="2023-08-01T06:00:49.182" v="1479" actId="1076"/>
          <ac:picMkLst>
            <pc:docMk/>
            <pc:sldMk cId="0" sldId="257"/>
            <ac:picMk id="2050" creationId="{0B20E318-417A-05C6-41A6-FA3E338017E7}"/>
          </ac:picMkLst>
        </pc:picChg>
      </pc:sldChg>
      <pc:sldChg chg="addSp delSp modSp add del mod modClrScheme chgLayout modNotes">
        <pc:chgData name="Graphics Guru" userId="d850d2d1f9c44abc" providerId="LiveId" clId="{39452DE5-7C00-4F86-80CF-BD535E802BBB}" dt="2023-08-01T08:12:34.559" v="2927" actId="20577"/>
        <pc:sldMkLst>
          <pc:docMk/>
          <pc:sldMk cId="0" sldId="258"/>
        </pc:sldMkLst>
        <pc:spChg chg="del mod">
          <ac:chgData name="Graphics Guru" userId="d850d2d1f9c44abc" providerId="LiveId" clId="{39452DE5-7C00-4F86-80CF-BD535E802BBB}" dt="2023-08-01T07:15:41.876" v="1798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Graphics Guru" userId="d850d2d1f9c44abc" providerId="LiveId" clId="{39452DE5-7C00-4F86-80CF-BD535E802BBB}" dt="2023-08-01T07:31:51.195" v="2421" actId="14100"/>
          <ac:spMkLst>
            <pc:docMk/>
            <pc:sldMk cId="0" sldId="258"/>
            <ac:spMk id="3" creationId="{3162EBFA-69B0-65E1-62B8-621E4B4648EE}"/>
          </ac:spMkLst>
        </pc:spChg>
        <pc:spChg chg="add mod">
          <ac:chgData name="Graphics Guru" userId="d850d2d1f9c44abc" providerId="LiveId" clId="{39452DE5-7C00-4F86-80CF-BD535E802BBB}" dt="2023-08-01T08:12:34.559" v="2927" actId="20577"/>
          <ac:spMkLst>
            <pc:docMk/>
            <pc:sldMk cId="0" sldId="258"/>
            <ac:spMk id="4" creationId="{BF88126E-AAB2-95CD-B9EE-C14C537E5F2C}"/>
          </ac:spMkLst>
        </pc:spChg>
      </pc:sldChg>
      <pc:sldChg chg="addSp delSp modSp mod setBg modClrScheme chgLayout modNotes">
        <pc:chgData name="Graphics Guru" userId="d850d2d1f9c44abc" providerId="LiveId" clId="{39452DE5-7C00-4F86-80CF-BD535E802BBB}" dt="2023-08-01T06:29:58.960" v="1487"/>
        <pc:sldMkLst>
          <pc:docMk/>
          <pc:sldMk cId="0" sldId="259"/>
        </pc:sldMkLst>
        <pc:spChg chg="del mod">
          <ac:chgData name="Graphics Guru" userId="d850d2d1f9c44abc" providerId="LiveId" clId="{39452DE5-7C00-4F86-80CF-BD535E802BBB}" dt="2023-07-30T23:31:11.911" v="238" actId="478"/>
          <ac:spMkLst>
            <pc:docMk/>
            <pc:sldMk cId="0" sldId="259"/>
            <ac:spMk id="2" creationId="{00000000-0000-0000-0000-000000000000}"/>
          </ac:spMkLst>
        </pc:spChg>
        <pc:spChg chg="mod ord">
          <ac:chgData name="Graphics Guru" userId="d850d2d1f9c44abc" providerId="LiveId" clId="{39452DE5-7C00-4F86-80CF-BD535E802BBB}" dt="2023-08-01T06:29:58.960" v="1487"/>
          <ac:spMkLst>
            <pc:docMk/>
            <pc:sldMk cId="0" sldId="259"/>
            <ac:spMk id="3" creationId="{00000000-0000-0000-0000-000000000000}"/>
          </ac:spMkLst>
        </pc:spChg>
        <pc:spChg chg="add mod ord">
          <ac:chgData name="Graphics Guru" userId="d850d2d1f9c44abc" providerId="LiveId" clId="{39452DE5-7C00-4F86-80CF-BD535E802BBB}" dt="2023-07-30T23:33:08.990" v="246" actId="20577"/>
          <ac:spMkLst>
            <pc:docMk/>
            <pc:sldMk cId="0" sldId="259"/>
            <ac:spMk id="4" creationId="{46A5A1C6-B04B-C4B7-9EF6-53A5F1147263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0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3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4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3" creationId="{00000000-0000-0000-0000-000000000000}"/>
          </ac:spMkLst>
        </pc:sp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2996824070" sldId="265"/>
        </pc:sldMkLst>
        <pc:spChg chg="mod">
          <ac:chgData name="Graphics Guru" userId="d850d2d1f9c44abc" providerId="LiveId" clId="{39452DE5-7C00-4F86-80CF-BD535E802BBB}" dt="2023-07-30T23:40:21.283" v="283" actId="1076"/>
          <ac:spMkLst>
            <pc:docMk/>
            <pc:sldMk cId="2996824070" sldId="265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40:40.024" v="286" actId="167"/>
          <ac:picMkLst>
            <pc:docMk/>
            <pc:sldMk cId="2996824070" sldId="265"/>
            <ac:picMk id="3" creationId="{00000000-0000-0000-0000-000000000000}"/>
          </ac:picMkLst>
        </pc:pic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4124381281" sldId="266"/>
        </pc:sldMkLst>
        <pc:spChg chg="mod">
          <ac:chgData name="Graphics Guru" userId="d850d2d1f9c44abc" providerId="LiveId" clId="{39452DE5-7C00-4F86-80CF-BD535E802BBB}" dt="2023-07-30T23:39:22.752" v="276" actId="1076"/>
          <ac:spMkLst>
            <pc:docMk/>
            <pc:sldMk cId="4124381281" sldId="266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39:37.954" v="279" actId="167"/>
          <ac:picMkLst>
            <pc:docMk/>
            <pc:sldMk cId="4124381281" sldId="266"/>
            <ac:picMk id="3" creationId="{00000000-0000-0000-0000-000000000000}"/>
          </ac:picMkLst>
        </pc:picChg>
      </pc:sldChg>
      <pc:sldChg chg="modSp del mod modClrScheme chgLayout modNotes">
        <pc:chgData name="Graphics Guru" userId="d850d2d1f9c44abc" providerId="LiveId" clId="{39452DE5-7C00-4F86-80CF-BD535E802BBB}" dt="2023-08-01T06:32:35.572" v="1530" actId="20577"/>
        <pc:sldMkLst>
          <pc:docMk/>
          <pc:sldMk cId="2344479260" sldId="267"/>
        </pc:sldMkLst>
        <pc:spChg chg="mod ord">
          <ac:chgData name="Graphics Guru" userId="d850d2d1f9c44abc" providerId="LiveId" clId="{39452DE5-7C00-4F86-80CF-BD535E802BBB}" dt="2023-07-30T23:41:49.253" v="293" actId="1076"/>
          <ac:spMkLst>
            <pc:docMk/>
            <pc:sldMk cId="2344479260" sldId="267"/>
            <ac:spMk id="2" creationId="{00000000-0000-0000-0000-000000000000}"/>
          </ac:spMkLst>
        </pc:spChg>
        <pc:spChg chg="mod ord">
          <ac:chgData name="Graphics Guru" userId="d850d2d1f9c44abc" providerId="LiveId" clId="{39452DE5-7C00-4F86-80CF-BD535E802BBB}" dt="2023-08-01T06:32:35.572" v="1530" actId="20577"/>
          <ac:spMkLst>
            <pc:docMk/>
            <pc:sldMk cId="2344479260" sldId="267"/>
            <ac:spMk id="3" creationId="{00000000-0000-0000-0000-000000000000}"/>
          </ac:spMkLst>
        </pc:spChg>
      </pc:sldChg>
      <pc:sldChg chg="modSp mod ord">
        <pc:chgData name="Graphics Guru" userId="d850d2d1f9c44abc" providerId="LiveId" clId="{39452DE5-7C00-4F86-80CF-BD535E802BBB}" dt="2023-07-31T00:31:09.249" v="420"/>
        <pc:sldMkLst>
          <pc:docMk/>
          <pc:sldMk cId="2344479260" sldId="267"/>
        </pc:sldMkLst>
        <pc:spChg chg="mod">
          <ac:chgData name="Graphics Guru" userId="d850d2d1f9c44abc" providerId="LiveId" clId="{39452DE5-7C00-4F86-80CF-BD535E802BBB}" dt="2023-07-31T00:31:00.138" v="418" actId="14100"/>
          <ac:spMkLst>
            <pc:docMk/>
            <pc:sldMk cId="2344479260" sldId="267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69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7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394219922" sldId="273"/>
        </pc:sldMkLst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1329520692" sldId="273"/>
        </pc:sldMkLst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2006867390" sldId="273"/>
        </pc:sldMkLst>
      </pc:sldChg>
      <pc:sldChg chg="add">
        <pc:chgData name="Graphics Guru" userId="d850d2d1f9c44abc" providerId="LiveId" clId="{39452DE5-7C00-4F86-80CF-BD535E802BBB}" dt="2023-07-31T01:47:33.780" v="521"/>
        <pc:sldMkLst>
          <pc:docMk/>
          <pc:sldMk cId="3172708411" sldId="273"/>
        </pc:sldMkLst>
      </pc:sldChg>
      <pc:sldChg chg="modSp del mod modNotes">
        <pc:chgData name="Graphics Guru" userId="d850d2d1f9c44abc" providerId="LiveId" clId="{39452DE5-7C00-4F86-80CF-BD535E802BBB}" dt="2023-07-31T01:46:24.382" v="515" actId="2696"/>
        <pc:sldMkLst>
          <pc:docMk/>
          <pc:sldMk cId="3172708411" sldId="273"/>
        </pc:sldMkLst>
        <pc:spChg chg="mod">
          <ac:chgData name="Graphics Guru" userId="d850d2d1f9c44abc" providerId="LiveId" clId="{39452DE5-7C00-4F86-80CF-BD535E802BBB}" dt="2023-07-30T23:46:45.009" v="321" actId="20577"/>
          <ac:spMkLst>
            <pc:docMk/>
            <pc:sldMk cId="3172708411" sldId="273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8:39.276" v="331" actId="20577"/>
          <ac:spMkLst>
            <pc:docMk/>
            <pc:sldMk cId="3172708411" sldId="273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6:02.552" v="304" actId="1076"/>
          <ac:spMkLst>
            <pc:docMk/>
            <pc:sldMk cId="3172708411" sldId="273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180217437" sldId="274"/>
        </pc:sldMkLst>
      </pc:sldChg>
      <pc:sldChg chg="add">
        <pc:chgData name="Graphics Guru" userId="d850d2d1f9c44abc" providerId="LiveId" clId="{39452DE5-7C00-4F86-80CF-BD535E802BBB}" dt="2023-07-31T01:47:33.780" v="521"/>
        <pc:sldMkLst>
          <pc:docMk/>
          <pc:sldMk cId="571145830" sldId="274"/>
        </pc:sldMkLst>
      </pc:sldChg>
      <pc:sldChg chg="delSp modSp del modNotes">
        <pc:chgData name="Graphics Guru" userId="d850d2d1f9c44abc" providerId="LiveId" clId="{39452DE5-7C00-4F86-80CF-BD535E802BBB}" dt="2023-07-31T01:46:24.382" v="515" actId="2696"/>
        <pc:sldMkLst>
          <pc:docMk/>
          <pc:sldMk cId="571145830" sldId="274"/>
        </pc:sldMkLst>
        <pc:spChg chg="del">
          <ac:chgData name="Graphics Guru" userId="d850d2d1f9c44abc" providerId="LiveId" clId="{39452DE5-7C00-4F86-80CF-BD535E802BBB}" dt="2023-07-31T00:40:07.579" v="439"/>
          <ac:spMkLst>
            <pc:docMk/>
            <pc:sldMk cId="571145830" sldId="274"/>
            <ac:spMk id="3" creationId="{9AACA78B-BB88-9F03-C418-8AE45CBC594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571145830" sldId="274"/>
            <ac:picMk id="2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2597121484" sldId="274"/>
        </pc:sldMkLst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2904606198" sldId="274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5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6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7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8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9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0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1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2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0" sldId="293"/>
        </pc:sldMkLst>
      </pc:sldChg>
      <pc:sldChg chg="modSp mod modNotes">
        <pc:chgData name="Graphics Guru" userId="d850d2d1f9c44abc" providerId="LiveId" clId="{39452DE5-7C00-4F86-80CF-BD535E802BBB}" dt="2023-07-30T23:50:42.761" v="334" actId="14100"/>
        <pc:sldMkLst>
          <pc:docMk/>
          <pc:sldMk cId="0" sldId="294"/>
        </pc:sldMkLst>
        <pc:spChg chg="mod">
          <ac:chgData name="Graphics Guru" userId="d850d2d1f9c44abc" providerId="LiveId" clId="{39452DE5-7C00-4F86-80CF-BD535E802BBB}" dt="2023-07-30T23:50:25.435" v="332" actId="1076"/>
          <ac:spMkLst>
            <pc:docMk/>
            <pc:sldMk cId="0" sldId="29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94"/>
            <ac:spMk id="4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50:42.761" v="334" actId="14100"/>
          <ac:picMkLst>
            <pc:docMk/>
            <pc:sldMk cId="0" sldId="294"/>
            <ac:picMk id="6" creationId="{00000000-0000-0000-0000-000000000000}"/>
          </ac:picMkLst>
        </pc:picChg>
      </pc:sldChg>
      <pc:sldChg chg="add del">
        <pc:chgData name="Graphics Guru" userId="d850d2d1f9c44abc" providerId="LiveId" clId="{39452DE5-7C00-4F86-80CF-BD535E802BBB}" dt="2023-07-31T01:48:14.461" v="524"/>
        <pc:sldMkLst>
          <pc:docMk/>
          <pc:sldMk cId="1336722940" sldId="299"/>
        </pc:sldMkLst>
      </pc:sldChg>
      <pc:sldChg chg="modSp del mod modNotes">
        <pc:chgData name="Graphics Guru" userId="d850d2d1f9c44abc" providerId="LiveId" clId="{39452DE5-7C00-4F86-80CF-BD535E802BBB}" dt="2023-07-31T01:47:51.267" v="522" actId="2696"/>
        <pc:sldMkLst>
          <pc:docMk/>
          <pc:sldMk cId="1789308329" sldId="299"/>
        </pc:sldMkLst>
        <pc:spChg chg="mod">
          <ac:chgData name="Graphics Guru" userId="d850d2d1f9c44abc" providerId="LiveId" clId="{39452DE5-7C00-4F86-80CF-BD535E802BBB}" dt="2023-07-30T23:51:13.747" v="336" actId="14100"/>
          <ac:spMkLst>
            <pc:docMk/>
            <pc:sldMk cId="1789308329" sldId="29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21.338" v="337" actId="404"/>
          <ac:spMkLst>
            <pc:docMk/>
            <pc:sldMk cId="1789308329" sldId="299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35.818" v="339" actId="14100"/>
          <ac:spMkLst>
            <pc:docMk/>
            <pc:sldMk cId="1789308329" sldId="299"/>
            <ac:spMk id="4" creationId="{00000000-0000-0000-0000-000000000000}"/>
          </ac:spMkLst>
        </pc:spChg>
      </pc:sldChg>
      <pc:sldChg chg="add">
        <pc:chgData name="Graphics Guru" userId="d850d2d1f9c44abc" providerId="LiveId" clId="{39452DE5-7C00-4F86-80CF-BD535E802BBB}" dt="2023-07-31T01:48:16.258" v="525"/>
        <pc:sldMkLst>
          <pc:docMk/>
          <pc:sldMk cId="1789308329" sldId="29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1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403356126" sldId="39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403356126" sldId="391"/>
            <ac:picMk id="3" creationId="{00000000-0000-0000-0000-000000000000}"/>
          </ac:picMkLst>
        </pc:picChg>
      </pc:sldChg>
      <pc:sldChg chg="delSp modSp del mod modNotes">
        <pc:chgData name="Graphics Guru" userId="d850d2d1f9c44abc" providerId="LiveId" clId="{39452DE5-7C00-4F86-80CF-BD535E802BBB}" dt="2023-07-30T23:45:19.015" v="300" actId="2696"/>
        <pc:sldMkLst>
          <pc:docMk/>
          <pc:sldMk cId="291658106" sldId="400"/>
        </pc:sldMkLst>
        <pc:spChg chg="mod">
          <ac:chgData name="Graphics Guru" userId="d850d2d1f9c44abc" providerId="LiveId" clId="{39452DE5-7C00-4F86-80CF-BD535E802BBB}" dt="2023-07-30T23:38:05.789" v="273" actId="1076"/>
          <ac:spMkLst>
            <pc:docMk/>
            <pc:sldMk cId="291658106" sldId="400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91658106" sldId="400"/>
            <ac:spMk id="4" creationId="{00000000-0000-0000-0000-000000000000}"/>
          </ac:spMkLst>
        </pc:spChg>
        <pc:picChg chg="del mod">
          <ac:chgData name="Graphics Guru" userId="d850d2d1f9c44abc" providerId="LiveId" clId="{39452DE5-7C00-4F86-80CF-BD535E802BBB}" dt="2023-07-30T23:38:20.752" v="275" actId="478"/>
          <ac:picMkLst>
            <pc:docMk/>
            <pc:sldMk cId="291658106" sldId="400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7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3703898288" sldId="40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6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9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7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8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79776" sldId="4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8400055" sldId="4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811718" sldId="4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84216152" sldId="4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6750911" sldId="4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6703115" sldId="4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5010333" sldId="4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5140626" sldId="4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17325697" sldId="4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87053784" sldId="4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35232314" sldId="4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07433548" sldId="4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93973951" sldId="4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60133310" sldId="4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7898657" sldId="4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1155248" sldId="4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15685281" sldId="4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61120201" sldId="4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20496978" sldId="4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29234957" sldId="4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6128515" sldId="4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4612515" sldId="4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4971578" sldId="4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45270866" sldId="43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8927711" sldId="4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76734679" sldId="43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4079777" sldId="43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8868976" sldId="43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47883439" sldId="44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62350980" sldId="4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0417226" sldId="44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7115171" sldId="4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82850777" sldId="44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98527217" sldId="44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58474077" sldId="44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57943143" sldId="4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3121797" sldId="4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0204758" sldId="4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00947036" sldId="4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86411043" sldId="4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53080280" sldId="46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97039397" sldId="4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93729087" sldId="4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28700271" sldId="4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9475360" sldId="4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7883762" sldId="4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8889971" sldId="4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76392197" sldId="4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9613889" sldId="4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68077902" sldId="473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2472159765" sldId="47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3591225584" sldId="477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2097883137" sldId="478"/>
        </pc:sldMkLst>
      </pc:sldChg>
      <pc:sldChg chg="addSp delSp modSp mod modClrScheme chgLayout modNotes">
        <pc:chgData name="Graphics Guru" userId="d850d2d1f9c44abc" providerId="LiveId" clId="{39452DE5-7C00-4F86-80CF-BD535E802BBB}" dt="2023-07-30T23:29:01.214" v="235" actId="5793"/>
        <pc:sldMkLst>
          <pc:docMk/>
          <pc:sldMk cId="2768177444" sldId="479"/>
        </pc:sldMkLst>
        <pc:spChg chg="add mod ord">
          <ac:chgData name="Graphics Guru" userId="d850d2d1f9c44abc" providerId="LiveId" clId="{39452DE5-7C00-4F86-80CF-BD535E802BBB}" dt="2023-07-30T23:29:01.214" v="235" actId="5793"/>
          <ac:spMkLst>
            <pc:docMk/>
            <pc:sldMk cId="2768177444" sldId="479"/>
            <ac:spMk id="2" creationId="{9BDACC10-8D18-F3FE-2DB5-CE1BB0C062CE}"/>
          </ac:spMkLst>
        </pc:spChg>
        <pc:spChg chg="mod ord">
          <ac:chgData name="Graphics Guru" userId="d850d2d1f9c44abc" providerId="LiveId" clId="{39452DE5-7C00-4F86-80CF-BD535E802BBB}" dt="2023-07-30T23:28:35.376" v="228" actId="700"/>
          <ac:spMkLst>
            <pc:docMk/>
            <pc:sldMk cId="2768177444" sldId="479"/>
            <ac:spMk id="68609" creationId="{00000000-0000-0000-0000-000000000000}"/>
          </ac:spMkLst>
        </pc:spChg>
        <pc:spChg chg="del mod">
          <ac:chgData name="Graphics Guru" userId="d850d2d1f9c44abc" providerId="LiveId" clId="{39452DE5-7C00-4F86-80CF-BD535E802BBB}" dt="2023-07-30T23:28:47.077" v="230" actId="478"/>
          <ac:spMkLst>
            <pc:docMk/>
            <pc:sldMk cId="2768177444" sldId="479"/>
            <ac:spMk id="68610" creationId="{00000000-0000-0000-0000-000000000000}"/>
          </ac:spMkLst>
        </pc:spChg>
      </pc:sldChg>
      <pc:sldChg chg="modSp mod modNotes">
        <pc:chgData name="Graphics Guru" userId="d850d2d1f9c44abc" providerId="LiveId" clId="{39452DE5-7C00-4F86-80CF-BD535E802BBB}" dt="2023-07-30T23:29:38.251" v="236" actId="1076"/>
        <pc:sldMkLst>
          <pc:docMk/>
          <pc:sldMk cId="181088544" sldId="480"/>
        </pc:sldMkLst>
        <pc:picChg chg="mod">
          <ac:chgData name="Graphics Guru" userId="d850d2d1f9c44abc" providerId="LiveId" clId="{39452DE5-7C00-4F86-80CF-BD535E802BBB}" dt="2023-07-30T23:29:38.251" v="236" actId="1076"/>
          <ac:picMkLst>
            <pc:docMk/>
            <pc:sldMk cId="181088544" sldId="480"/>
            <ac:picMk id="9" creationId="{4709F34C-E6DE-49E0-960B-6A3E50A0CBFD}"/>
          </ac:picMkLst>
        </pc:picChg>
      </pc:sldChg>
      <pc:sldChg chg="addSp delSp modSp new mod setBg modClrScheme chgLayout">
        <pc:chgData name="Graphics Guru" userId="d850d2d1f9c44abc" providerId="LiveId" clId="{39452DE5-7C00-4F86-80CF-BD535E802BBB}" dt="2023-08-01T06:30:44.257" v="1506" actId="20577"/>
        <pc:sldMkLst>
          <pc:docMk/>
          <pc:sldMk cId="583309421" sldId="481"/>
        </pc:sldMkLst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2" creationId="{1E2ADD9F-D9BB-3C7F-D4E7-9074EEF71444}"/>
          </ac:spMkLst>
        </pc:spChg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3" creationId="{ED65243E-E33C-D74A-7F0A-66EFF1B0C2D9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4" creationId="{40B10DF6-9C7C-3F73-4244-AD715809337C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5" creationId="{C8E1D690-936E-8E4A-266E-DC982D1D9F6F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6" creationId="{1F70574D-452D-85CC-5C29-9EF3B573ABC1}"/>
          </ac:spMkLst>
        </pc:spChg>
        <pc:spChg chg="add mod">
          <ac:chgData name="Graphics Guru" userId="d850d2d1f9c44abc" providerId="LiveId" clId="{39452DE5-7C00-4F86-80CF-BD535E802BBB}" dt="2023-08-01T06:30:44.257" v="1506" actId="20577"/>
          <ac:spMkLst>
            <pc:docMk/>
            <pc:sldMk cId="583309421" sldId="481"/>
            <ac:spMk id="9" creationId="{547B3A24-6979-E67A-03FC-25BB49A591A0}"/>
          </ac:spMkLst>
        </pc:spChg>
        <pc:spChg chg="add del mod">
          <ac:chgData name="Graphics Guru" userId="d850d2d1f9c44abc" providerId="LiveId" clId="{39452DE5-7C00-4F86-80CF-BD535E802BBB}" dt="2023-07-30T23:59:52.303" v="365" actId="478"/>
          <ac:spMkLst>
            <pc:docMk/>
            <pc:sldMk cId="583309421" sldId="481"/>
            <ac:spMk id="10" creationId="{BED85EE5-B890-CB1C-86D2-1FD642EBA76F}"/>
          </ac:spMkLst>
        </pc:spChg>
        <pc:picChg chg="add del">
          <ac:chgData name="Graphics Guru" userId="d850d2d1f9c44abc" providerId="LiveId" clId="{39452DE5-7C00-4F86-80CF-BD535E802BBB}" dt="2023-07-30T23:59:14.655" v="346" actId="22"/>
          <ac:picMkLst>
            <pc:docMk/>
            <pc:sldMk cId="583309421" sldId="481"/>
            <ac:picMk id="8" creationId="{6226EDEB-66C1-A3E5-E897-F5D55A261B60}"/>
          </ac:picMkLst>
        </pc:picChg>
        <pc:picChg chg="add del">
          <ac:chgData name="Graphics Guru" userId="d850d2d1f9c44abc" providerId="LiveId" clId="{39452DE5-7C00-4F86-80CF-BD535E802BBB}" dt="2023-07-30T23:58:16.216" v="344"/>
          <ac:picMkLst>
            <pc:docMk/>
            <pc:sldMk cId="583309421" sldId="481"/>
            <ac:picMk id="3074" creationId="{FAC4D66E-434C-3F5D-C453-18BCBC9DDD08}"/>
          </ac:picMkLst>
        </pc:picChg>
        <pc:picChg chg="add del mod">
          <ac:chgData name="Graphics Guru" userId="d850d2d1f9c44abc" providerId="LiveId" clId="{39452DE5-7C00-4F86-80CF-BD535E802BBB}" dt="2023-07-31T00:00:27.205" v="371"/>
          <ac:picMkLst>
            <pc:docMk/>
            <pc:sldMk cId="583309421" sldId="481"/>
            <ac:picMk id="3076" creationId="{64EE2212-514C-85DA-2AB8-AE1964F0979C}"/>
          </ac:picMkLst>
        </pc:picChg>
        <pc:picChg chg="add mod">
          <ac:chgData name="Graphics Guru" userId="d850d2d1f9c44abc" providerId="LiveId" clId="{39452DE5-7C00-4F86-80CF-BD535E802BBB}" dt="2023-07-31T00:21:52.036" v="376" actId="14100"/>
          <ac:picMkLst>
            <pc:docMk/>
            <pc:sldMk cId="583309421" sldId="481"/>
            <ac:picMk id="3078" creationId="{88E347EF-F1C8-1905-C71D-BBF25A9FEDC7}"/>
          </ac:picMkLst>
        </pc:picChg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2448496192" sldId="481"/>
        </pc:sldMkLst>
      </pc:sldChg>
      <pc:sldChg chg="modSp del modNotes">
        <pc:chgData name="Graphics Guru" userId="d850d2d1f9c44abc" providerId="LiveId" clId="{39452DE5-7C00-4F86-80CF-BD535E802BBB}" dt="2023-07-30T23:44:46.726" v="299" actId="2696"/>
        <pc:sldMkLst>
          <pc:docMk/>
          <pc:sldMk cId="386362022" sldId="48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3" creationId="{00000000-0000-0000-0000-000000000000}"/>
          </ac:spMkLst>
        </pc:spChg>
      </pc:sldChg>
      <pc:sldChg chg="addSp delSp modSp add mod setBg modClrScheme chgLayout">
        <pc:chgData name="Graphics Guru" userId="d850d2d1f9c44abc" providerId="LiveId" clId="{39452DE5-7C00-4F86-80CF-BD535E802BBB}" dt="2023-07-31T06:14:36.507" v="890"/>
        <pc:sldMkLst>
          <pc:docMk/>
          <pc:sldMk cId="2784690981" sldId="482"/>
        </pc:sldMkLst>
        <pc:spChg chg="add del mod">
          <ac:chgData name="Graphics Guru" userId="d850d2d1f9c44abc" providerId="LiveId" clId="{39452DE5-7C00-4F86-80CF-BD535E802BBB}" dt="2023-07-31T00:25:45.844" v="395" actId="700"/>
          <ac:spMkLst>
            <pc:docMk/>
            <pc:sldMk cId="2784690981" sldId="482"/>
            <ac:spMk id="3" creationId="{8CE5891B-24E1-AE41-C829-9007E4099BED}"/>
          </ac:spMkLst>
        </pc:spChg>
        <pc:spChg chg="del">
          <ac:chgData name="Graphics Guru" userId="d850d2d1f9c44abc" providerId="LiveId" clId="{39452DE5-7C00-4F86-80CF-BD535E802BBB}" dt="2023-07-31T00:25:40.449" v="394" actId="478"/>
          <ac:spMkLst>
            <pc:docMk/>
            <pc:sldMk cId="2784690981" sldId="482"/>
            <ac:spMk id="9" creationId="{547B3A24-6979-E67A-03FC-25BB49A591A0}"/>
          </ac:spMkLst>
        </pc:spChg>
        <pc:picChg chg="del">
          <ac:chgData name="Graphics Guru" userId="d850d2d1f9c44abc" providerId="LiveId" clId="{39452DE5-7C00-4F86-80CF-BD535E802BBB}" dt="2023-07-31T00:25:33.559" v="393" actId="478"/>
          <ac:picMkLst>
            <pc:docMk/>
            <pc:sldMk cId="2784690981" sldId="482"/>
            <ac:picMk id="3078" creationId="{88E347EF-F1C8-1905-C71D-BBF25A9FEDC7}"/>
          </ac:picMkLst>
        </pc:picChg>
        <pc:picChg chg="add mod">
          <ac:chgData name="Graphics Guru" userId="d850d2d1f9c44abc" providerId="LiveId" clId="{39452DE5-7C00-4F86-80CF-BD535E802BBB}" dt="2023-07-31T00:26:44.959" v="399" actId="1076"/>
          <ac:picMkLst>
            <pc:docMk/>
            <pc:sldMk cId="2784690981" sldId="482"/>
            <ac:picMk id="4098" creationId="{A06C6A2D-11D6-CD65-FE4C-39B1E3056F72}"/>
          </ac:picMkLst>
        </pc:picChg>
      </pc:sldChg>
      <pc:sldChg chg="addSp modSp new">
        <pc:chgData name="Graphics Guru" userId="d850d2d1f9c44abc" providerId="LiveId" clId="{39452DE5-7C00-4F86-80CF-BD535E802BBB}" dt="2023-07-31T00:28:24.388" v="405" actId="1076"/>
        <pc:sldMkLst>
          <pc:docMk/>
          <pc:sldMk cId="2683336609" sldId="483"/>
        </pc:sldMkLst>
        <pc:picChg chg="add mod">
          <ac:chgData name="Graphics Guru" userId="d850d2d1f9c44abc" providerId="LiveId" clId="{39452DE5-7C00-4F86-80CF-BD535E802BBB}" dt="2023-07-31T00:28:24.388" v="405" actId="1076"/>
          <ac:picMkLst>
            <pc:docMk/>
            <pc:sldMk cId="2683336609" sldId="483"/>
            <ac:picMk id="5122" creationId="{E0F2A78E-FD89-CB3B-E8B8-1577589564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3046276" sldId="483"/>
        </pc:sldMkLst>
      </pc:sldChg>
      <pc:sldChg chg="addSp new">
        <pc:chgData name="Graphics Guru" userId="d850d2d1f9c44abc" providerId="LiveId" clId="{39452DE5-7C00-4F86-80CF-BD535E802BBB}" dt="2023-07-31T00:29:04.645" v="407"/>
        <pc:sldMkLst>
          <pc:docMk/>
          <pc:sldMk cId="3035733449" sldId="484"/>
        </pc:sldMkLst>
        <pc:picChg chg="add">
          <ac:chgData name="Graphics Guru" userId="d850d2d1f9c44abc" providerId="LiveId" clId="{39452DE5-7C00-4F86-80CF-BD535E802BBB}" dt="2023-07-31T00:29:04.645" v="407"/>
          <ac:picMkLst>
            <pc:docMk/>
            <pc:sldMk cId="3035733449" sldId="484"/>
            <ac:picMk id="6146" creationId="{C011987A-1642-C9BD-DF64-5933839E052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9933190" sldId="484"/>
        </pc:sldMkLst>
      </pc:sldChg>
      <pc:sldChg chg="addSp delSp modSp new mod">
        <pc:chgData name="Graphics Guru" userId="d850d2d1f9c44abc" providerId="LiveId" clId="{39452DE5-7C00-4F86-80CF-BD535E802BBB}" dt="2023-07-31T00:37:23.759" v="438" actId="14100"/>
        <pc:sldMkLst>
          <pc:docMk/>
          <pc:sldMk cId="3236320023" sldId="485"/>
        </pc:sldMkLst>
        <pc:picChg chg="add del mod">
          <ac:chgData name="Graphics Guru" userId="d850d2d1f9c44abc" providerId="LiveId" clId="{39452DE5-7C00-4F86-80CF-BD535E802BBB}" dt="2023-07-31T00:35:39.774" v="433" actId="478"/>
          <ac:picMkLst>
            <pc:docMk/>
            <pc:sldMk cId="3236320023" sldId="485"/>
            <ac:picMk id="3" creationId="{B6C4DE1A-AC7D-08D9-DA70-E59489658FA9}"/>
          </ac:picMkLst>
        </pc:picChg>
        <pc:picChg chg="add mod">
          <ac:chgData name="Graphics Guru" userId="d850d2d1f9c44abc" providerId="LiveId" clId="{39452DE5-7C00-4F86-80CF-BD535E802BBB}" dt="2023-07-31T00:37:23.759" v="438" actId="14100"/>
          <ac:picMkLst>
            <pc:docMk/>
            <pc:sldMk cId="3236320023" sldId="485"/>
            <ac:picMk id="8194" creationId="{A22ED89D-0887-CE11-457D-EBBCD20C90B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63706741" sldId="485"/>
        </pc:sldMkLst>
      </pc:sldChg>
      <pc:sldChg chg="addSp delSp modSp new">
        <pc:chgData name="Graphics Guru" userId="d850d2d1f9c44abc" providerId="LiveId" clId="{39452DE5-7C00-4F86-80CF-BD535E802BBB}" dt="2023-07-31T01:44:56.985" v="514"/>
        <pc:sldMkLst>
          <pc:docMk/>
          <pc:sldMk cId="3492072460" sldId="486"/>
        </pc:sldMkLst>
        <pc:graphicFrameChg chg="add del mod">
          <ac:chgData name="Graphics Guru" userId="d850d2d1f9c44abc" providerId="LiveId" clId="{39452DE5-7C00-4F86-80CF-BD535E802BBB}" dt="2023-07-31T01:44:56.985" v="514"/>
          <ac:graphicFrameMkLst>
            <pc:docMk/>
            <pc:sldMk cId="3492072460" sldId="486"/>
            <ac:graphicFrameMk id="2" creationId="{BB28D444-80ED-0922-9DB5-E549A684094F}"/>
          </ac:graphicFrameMkLst>
        </pc:graphicFrameChg>
        <pc:picChg chg="add mod">
          <ac:chgData name="Graphics Guru" userId="d850d2d1f9c44abc" providerId="LiveId" clId="{39452DE5-7C00-4F86-80CF-BD535E802BBB}" dt="2023-07-31T00:35:24.553" v="432" actId="1076"/>
          <ac:picMkLst>
            <pc:docMk/>
            <pc:sldMk cId="3492072460" sldId="486"/>
            <ac:picMk id="7170" creationId="{D1A230FD-A989-0DE3-36B8-491C00A0D1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59269278" sldId="486"/>
        </pc:sldMkLst>
      </pc:sldChg>
      <pc:sldChg chg="addSp delSp modSp new mod setBg">
        <pc:chgData name="Graphics Guru" userId="d850d2d1f9c44abc" providerId="LiveId" clId="{39452DE5-7C00-4F86-80CF-BD535E802BBB}" dt="2023-07-31T06:14:36.507" v="890"/>
        <pc:sldMkLst>
          <pc:docMk/>
          <pc:sldMk cId="1497351760" sldId="487"/>
        </pc:sldMkLst>
        <pc:spChg chg="mod">
          <ac:chgData name="Graphics Guru" userId="d850d2d1f9c44abc" providerId="LiveId" clId="{39452DE5-7C00-4F86-80CF-BD535E802BBB}" dt="2023-07-31T00:41:17.858" v="474" actId="20577"/>
          <ac:spMkLst>
            <pc:docMk/>
            <pc:sldMk cId="1497351760" sldId="487"/>
            <ac:spMk id="2" creationId="{2FB4C64D-61FD-02E2-AA36-94659CDBEA4D}"/>
          </ac:spMkLst>
        </pc:spChg>
        <pc:spChg chg="mod ord">
          <ac:chgData name="Graphics Guru" userId="d850d2d1f9c44abc" providerId="LiveId" clId="{39452DE5-7C00-4F86-80CF-BD535E802BBB}" dt="2023-07-31T00:46:26.868" v="506" actId="5793"/>
          <ac:spMkLst>
            <pc:docMk/>
            <pc:sldMk cId="1497351760" sldId="487"/>
            <ac:spMk id="3" creationId="{CB53F626-075F-BA78-42A6-F83FBF9CDF2E}"/>
          </ac:spMkLst>
        </pc:spChg>
        <pc:spChg chg="add del">
          <ac:chgData name="Graphics Guru" userId="d850d2d1f9c44abc" providerId="LiveId" clId="{39452DE5-7C00-4F86-80CF-BD535E802BBB}" dt="2023-07-31T00:40:23.975" v="442"/>
          <ac:spMkLst>
            <pc:docMk/>
            <pc:sldMk cId="1497351760" sldId="487"/>
            <ac:spMk id="4" creationId="{0027A9A7-784F-5CB5-37D8-91375BBB3D80}"/>
          </ac:spMkLst>
        </pc:spChg>
        <pc:spChg chg="add del">
          <ac:chgData name="Graphics Guru" userId="d850d2d1f9c44abc" providerId="LiveId" clId="{39452DE5-7C00-4F86-80CF-BD535E802BBB}" dt="2023-07-31T00:43:49.554" v="482"/>
          <ac:spMkLst>
            <pc:docMk/>
            <pc:sldMk cId="1497351760" sldId="487"/>
            <ac:spMk id="5" creationId="{9D6D9E65-0A5E-41AF-BEE8-1C4C6CB98DA4}"/>
          </ac:spMkLst>
        </pc:spChg>
        <pc:spChg chg="add del mod">
          <ac:chgData name="Graphics Guru" userId="d850d2d1f9c44abc" providerId="LiveId" clId="{39452DE5-7C00-4F86-80CF-BD535E802BBB}" dt="2023-07-31T00:43:57.914" v="486" actId="478"/>
          <ac:spMkLst>
            <pc:docMk/>
            <pc:sldMk cId="1497351760" sldId="487"/>
            <ac:spMk id="6" creationId="{D7B5D429-A02E-7175-FF07-029412E6215B}"/>
          </ac:spMkLst>
        </pc:spChg>
        <pc:spChg chg="add del">
          <ac:chgData name="Graphics Guru" userId="d850d2d1f9c44abc" providerId="LiveId" clId="{39452DE5-7C00-4F86-80CF-BD535E802BBB}" dt="2023-07-31T00:44:06.663" v="488"/>
          <ac:spMkLst>
            <pc:docMk/>
            <pc:sldMk cId="1497351760" sldId="487"/>
            <ac:spMk id="7" creationId="{216A028A-AA23-929D-08D0-188937B27C08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49" creationId="{2EB492CD-616E-47F8-933B-5E2D952A0593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1" creationId="{59383CF9-23B5-4335-9B21-1791C4CF1C75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3" creationId="{0007FE00-9498-4706-B255-6437B0252C02}"/>
          </ac:spMkLst>
        </pc:spChg>
        <pc:picChg chg="add mod">
          <ac:chgData name="Graphics Guru" userId="d850d2d1f9c44abc" providerId="LiveId" clId="{39452DE5-7C00-4F86-80CF-BD535E802BBB}" dt="2023-07-31T00:44:40.476" v="492" actId="1076"/>
          <ac:picMkLst>
            <pc:docMk/>
            <pc:sldMk cId="1497351760" sldId="487"/>
            <ac:picMk id="9" creationId="{60A2B5C6-DF29-879D-3AF5-83470E9AD453}"/>
          </ac:picMkLst>
        </pc:picChg>
        <pc:picChg chg="add del mod">
          <ac:chgData name="Graphics Guru" userId="d850d2d1f9c44abc" providerId="LiveId" clId="{39452DE5-7C00-4F86-80CF-BD535E802BBB}" dt="2023-07-31T00:41:46.962" v="480" actId="478"/>
          <ac:picMkLst>
            <pc:docMk/>
            <pc:sldMk cId="1497351760" sldId="487"/>
            <ac:picMk id="10244" creationId="{5F17A245-2791-6486-2A5C-BA5BE0BB1D7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1003804" sldId="4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4478114" sldId="488"/>
        </pc:sldMkLst>
      </pc:sldChg>
      <pc:sldChg chg="addSp delSp new mod modClrScheme chgLayout">
        <pc:chgData name="Graphics Guru" userId="d850d2d1f9c44abc" providerId="LiveId" clId="{39452DE5-7C00-4F86-80CF-BD535E802BBB}" dt="2023-07-31T00:51:07.646" v="509"/>
        <pc:sldMkLst>
          <pc:docMk/>
          <pc:sldMk cId="3940065040" sldId="488"/>
        </pc:sldMkLst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2" creationId="{30F1A99C-A84A-8CDD-6B32-B4786B3631D7}"/>
          </ac:spMkLst>
        </pc:spChg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3" creationId="{EDB39C22-36FB-6083-DAD3-2F1ECDD488B2}"/>
          </ac:spMkLst>
        </pc:spChg>
        <pc:picChg chg="add">
          <ac:chgData name="Graphics Guru" userId="d850d2d1f9c44abc" providerId="LiveId" clId="{39452DE5-7C00-4F86-80CF-BD535E802BBB}" dt="2023-07-31T00:51:07.646" v="509"/>
          <ac:picMkLst>
            <pc:docMk/>
            <pc:sldMk cId="3940065040" sldId="488"/>
            <ac:picMk id="11266" creationId="{83A405B3-E1FC-4B26-EAC5-86342D7D942B}"/>
          </ac:picMkLst>
        </pc:picChg>
      </pc:sldChg>
      <pc:sldChg chg="addSp new del">
        <pc:chgData name="Graphics Guru" userId="d850d2d1f9c44abc" providerId="LiveId" clId="{39452DE5-7C00-4F86-80CF-BD535E802BBB}" dt="2023-07-31T00:59:22.434" v="512" actId="47"/>
        <pc:sldMkLst>
          <pc:docMk/>
          <pc:sldMk cId="580713417" sldId="489"/>
        </pc:sldMkLst>
        <pc:picChg chg="add">
          <ac:chgData name="Graphics Guru" userId="d850d2d1f9c44abc" providerId="LiveId" clId="{39452DE5-7C00-4F86-80CF-BD535E802BBB}" dt="2023-07-31T00:52:24.977" v="511"/>
          <ac:picMkLst>
            <pc:docMk/>
            <pc:sldMk cId="580713417" sldId="489"/>
            <ac:picMk id="12290" creationId="{7D55CBF4-F7DE-9E83-9D43-9AE4A3B5ACB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07976755" sldId="4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4877727" sldId="4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49457318" sldId="4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1634825" sldId="4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9150933" sldId="493"/>
        </pc:sldMkLst>
      </pc:sldChg>
      <pc:sldChg chg="modSp mod setBg">
        <pc:chgData name="Graphics Guru" userId="d850d2d1f9c44abc" providerId="LiveId" clId="{39452DE5-7C00-4F86-80CF-BD535E802BBB}" dt="2023-07-31T06:14:36.507" v="890"/>
        <pc:sldMkLst>
          <pc:docMk/>
          <pc:sldMk cId="2743991591" sldId="493"/>
        </pc:sldMkLst>
        <pc:spChg chg="mod">
          <ac:chgData name="Graphics Guru" userId="d850d2d1f9c44abc" providerId="LiveId" clId="{39452DE5-7C00-4F86-80CF-BD535E802BBB}" dt="2023-07-31T03:25:19.377" v="532" actId="20577"/>
          <ac:spMkLst>
            <pc:docMk/>
            <pc:sldMk cId="2743991591" sldId="493"/>
            <ac:spMk id="2" creationId="{2FB4C64D-61FD-02E2-AA36-94659CDBEA4D}"/>
          </ac:spMkLst>
        </pc:spChg>
      </pc:sldChg>
      <pc:sldChg chg="addSp new">
        <pc:chgData name="Graphics Guru" userId="d850d2d1f9c44abc" providerId="LiveId" clId="{39452DE5-7C00-4F86-80CF-BD535E802BBB}" dt="2023-07-31T03:29:01.221" v="534"/>
        <pc:sldMkLst>
          <pc:docMk/>
          <pc:sldMk cId="923972925" sldId="494"/>
        </pc:sldMkLst>
        <pc:picChg chg="add">
          <ac:chgData name="Graphics Guru" userId="d850d2d1f9c44abc" providerId="LiveId" clId="{39452DE5-7C00-4F86-80CF-BD535E802BBB}" dt="2023-07-31T03:29:01.221" v="534"/>
          <ac:picMkLst>
            <pc:docMk/>
            <pc:sldMk cId="923972925" sldId="494"/>
            <ac:picMk id="13314" creationId="{E1EF3B58-3CDD-6A85-FB31-D6827A3F39A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33371750" sldId="4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98844529" sldId="495"/>
        </pc:sldMkLst>
      </pc:sldChg>
      <pc:sldChg chg="addSp delSp modSp new mod modClrScheme chgLayout">
        <pc:chgData name="Graphics Guru" userId="d850d2d1f9c44abc" providerId="LiveId" clId="{39452DE5-7C00-4F86-80CF-BD535E802BBB}" dt="2023-07-31T03:38:54.065" v="540" actId="1076"/>
        <pc:sldMkLst>
          <pc:docMk/>
          <pc:sldMk cId="2486030490" sldId="495"/>
        </pc:sldMkLst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2" creationId="{A94C6F7A-D7A8-7C3A-3312-1D663F91D9C6}"/>
          </ac:spMkLst>
        </pc:spChg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3" creationId="{6813555B-DB31-BEEC-A62F-FA377DF2921A}"/>
          </ac:spMkLst>
        </pc:spChg>
        <pc:picChg chg="add mod">
          <ac:chgData name="Graphics Guru" userId="d850d2d1f9c44abc" providerId="LiveId" clId="{39452DE5-7C00-4F86-80CF-BD535E802BBB}" dt="2023-07-31T03:38:54.065" v="540" actId="1076"/>
          <ac:picMkLst>
            <pc:docMk/>
            <pc:sldMk cId="2486030490" sldId="495"/>
            <ac:picMk id="17410" creationId="{65646F0A-0D40-FC6B-A34B-E5478A2345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81331194" sldId="496"/>
        </pc:sldMkLst>
      </pc:sldChg>
      <pc:sldChg chg="addSp modSp new mod modClrScheme chgLayout">
        <pc:chgData name="Graphics Guru" userId="d850d2d1f9c44abc" providerId="LiveId" clId="{39452DE5-7C00-4F86-80CF-BD535E802BBB}" dt="2023-07-31T04:43:01.103" v="692" actId="20577"/>
        <pc:sldMkLst>
          <pc:docMk/>
          <pc:sldMk cId="3549063838" sldId="496"/>
        </pc:sldMkLst>
        <pc:spChg chg="add mod">
          <ac:chgData name="Graphics Guru" userId="d850d2d1f9c44abc" providerId="LiveId" clId="{39452DE5-7C00-4F86-80CF-BD535E802BBB}" dt="2023-07-31T04:37:29.445" v="565" actId="20577"/>
          <ac:spMkLst>
            <pc:docMk/>
            <pc:sldMk cId="3549063838" sldId="496"/>
            <ac:spMk id="2" creationId="{9AADE520-0D9F-B8E8-944B-E389B16DF476}"/>
          </ac:spMkLst>
        </pc:spChg>
        <pc:spChg chg="add mod">
          <ac:chgData name="Graphics Guru" userId="d850d2d1f9c44abc" providerId="LiveId" clId="{39452DE5-7C00-4F86-80CF-BD535E802BBB}" dt="2023-07-31T04:43:01.103" v="692" actId="20577"/>
          <ac:spMkLst>
            <pc:docMk/>
            <pc:sldMk cId="3549063838" sldId="496"/>
            <ac:spMk id="3" creationId="{A0B2CD4D-EBB2-317F-C3F8-A6499A02A3CB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34534992" sldId="497"/>
        </pc:sldMkLst>
      </pc:sldChg>
      <pc:sldChg chg="addSp delSp modSp new mod modClrScheme chgLayout">
        <pc:chgData name="Graphics Guru" userId="d850d2d1f9c44abc" providerId="LiveId" clId="{39452DE5-7C00-4F86-80CF-BD535E802BBB}" dt="2023-07-31T04:51:57.943" v="794" actId="700"/>
        <pc:sldMkLst>
          <pc:docMk/>
          <pc:sldMk cId="2099354196" sldId="497"/>
        </pc:sldMkLst>
        <pc:spChg chg="mod ord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4:41.850" v="723" actId="1076"/>
          <ac:picMkLst>
            <pc:docMk/>
            <pc:sldMk cId="2099354196" sldId="497"/>
            <ac:picMk id="18434" creationId="{674F2C74-23AA-EFEB-0345-1A540587BA1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4:51:52.623" v="793" actId="700"/>
        <pc:sldMkLst>
          <pc:docMk/>
          <pc:sldMk cId="2980833893" sldId="498"/>
        </pc:sldMkLst>
        <pc:spChg chg="mod ord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6:49.897" v="725" actId="478"/>
          <ac:picMkLst>
            <pc:docMk/>
            <pc:sldMk cId="2980833893" sldId="498"/>
            <ac:picMk id="18434" creationId="{674F2C74-23AA-EFEB-0345-1A540587BA10}"/>
          </ac:picMkLst>
        </pc:picChg>
        <pc:picChg chg="add mod">
          <ac:chgData name="Graphics Guru" userId="d850d2d1f9c44abc" providerId="LiveId" clId="{39452DE5-7C00-4F86-80CF-BD535E802BBB}" dt="2023-07-31T04:47:01.324" v="728" actId="1076"/>
          <ac:picMkLst>
            <pc:docMk/>
            <pc:sldMk cId="2980833893" sldId="498"/>
            <ac:picMk id="19458" creationId="{DA140386-13E5-82E6-BA71-824C01A338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9511810" sldId="4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27604928" sldId="499"/>
        </pc:sldMkLst>
      </pc:sldChg>
      <pc:sldChg chg="delSp modSp add mod modClrScheme chgLayout">
        <pc:chgData name="Graphics Guru" userId="d850d2d1f9c44abc" providerId="LiveId" clId="{39452DE5-7C00-4F86-80CF-BD535E802BBB}" dt="2023-07-31T04:51:47.126" v="792" actId="700"/>
        <pc:sldMkLst>
          <pc:docMk/>
          <pc:sldMk cId="3580261215" sldId="499"/>
        </pc:sldMkLst>
        <pc:spChg chg="mod ord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3" creationId="{2C51B64B-B0AB-75C0-FE6B-8E157A763E67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76201437" sldId="500"/>
        </pc:sldMkLst>
      </pc:sldChg>
      <pc:sldChg chg="addSp delSp modSp add del mod modClrScheme chgLayout">
        <pc:chgData name="Graphics Guru" userId="d850d2d1f9c44abc" providerId="LiveId" clId="{39452DE5-7C00-4F86-80CF-BD535E802BBB}" dt="2023-07-31T05:44:18.797" v="849" actId="14100"/>
        <pc:sldMkLst>
          <pc:docMk/>
          <pc:sldMk cId="2534436079" sldId="500"/>
        </pc:sldMkLst>
        <pc:spChg chg="mod ord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4" creationId="{9541080E-DA57-11BC-F756-E4285CFEFF2E}"/>
          </ac:picMkLst>
        </pc:pic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5" creationId="{4DB8F73F-19DB-9942-2A87-4D71D8035558}"/>
          </ac:picMkLst>
        </pc:picChg>
        <pc:picChg chg="del">
          <ac:chgData name="Graphics Guru" userId="d850d2d1f9c44abc" providerId="LiveId" clId="{39452DE5-7C00-4F86-80CF-BD535E802BBB}" dt="2023-07-31T04:47:51.723" v="733" actId="478"/>
          <ac:picMkLst>
            <pc:docMk/>
            <pc:sldMk cId="2534436079" sldId="500"/>
            <ac:picMk id="19458" creationId="{DA140386-13E5-82E6-BA71-824C01A3382A}"/>
          </ac:picMkLst>
        </pc:picChg>
        <pc:picChg chg="add mod">
          <ac:chgData name="Graphics Guru" userId="d850d2d1f9c44abc" providerId="LiveId" clId="{39452DE5-7C00-4F86-80CF-BD535E802BBB}" dt="2023-07-31T05:44:14.312" v="848" actId="14100"/>
          <ac:picMkLst>
            <pc:docMk/>
            <pc:sldMk cId="2534436079" sldId="500"/>
            <ac:picMk id="20482" creationId="{0A828E7F-C6B7-BE12-D26D-DCBEDAE2B582}"/>
          </ac:picMkLst>
        </pc:picChg>
        <pc:picChg chg="add mod">
          <ac:chgData name="Graphics Guru" userId="d850d2d1f9c44abc" providerId="LiveId" clId="{39452DE5-7C00-4F86-80CF-BD535E802BBB}" dt="2023-07-31T05:44:18.797" v="849" actId="14100"/>
          <ac:picMkLst>
            <pc:docMk/>
            <pc:sldMk cId="2534436079" sldId="500"/>
            <ac:picMk id="20484" creationId="{9AF3181B-64B2-7AE9-213B-CB4187C3DB51}"/>
          </ac:picMkLst>
        </pc:picChg>
        <pc:picChg chg="add del mod">
          <ac:chgData name="Graphics Guru" userId="d850d2d1f9c44abc" providerId="LiveId" clId="{39452DE5-7C00-4F86-80CF-BD535E802BBB}" dt="2023-07-31T04:49:03.413" v="745"/>
          <ac:picMkLst>
            <pc:docMk/>
            <pc:sldMk cId="2534436079" sldId="500"/>
            <ac:picMk id="20486" creationId="{D25FBBA7-40A5-D1C7-D675-5F31CBE8BB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0394713" sldId="501"/>
        </pc:sldMkLst>
      </pc:sldChg>
      <pc:sldChg chg="addSp delSp modSp add del mod modClrScheme chgLayout">
        <pc:chgData name="Graphics Guru" userId="d850d2d1f9c44abc" providerId="LiveId" clId="{39452DE5-7C00-4F86-80CF-BD535E802BBB}" dt="2023-07-31T04:51:34.848" v="790" actId="700"/>
        <pc:sldMkLst>
          <pc:docMk/>
          <pc:sldMk cId="1762323136" sldId="501"/>
        </pc:sldMkLst>
        <pc:spChg chg="mod ord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2" creationId="{0A828E7F-C6B7-BE12-D26D-DCBEDAE2B582}"/>
          </ac:picMkLst>
        </pc:pic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4" creationId="{9AF3181B-64B2-7AE9-213B-CB4187C3DB51}"/>
          </ac:picMkLst>
        </pc:picChg>
        <pc:picChg chg="add mod">
          <ac:chgData name="Graphics Guru" userId="d850d2d1f9c44abc" providerId="LiveId" clId="{39452DE5-7C00-4F86-80CF-BD535E802BBB}" dt="2023-07-31T04:50:24.251" v="776" actId="1076"/>
          <ac:picMkLst>
            <pc:docMk/>
            <pc:sldMk cId="1762323136" sldId="501"/>
            <ac:picMk id="21506" creationId="{D0958054-C9F7-B59C-8D25-E93D76A5F986}"/>
          </ac:picMkLst>
        </pc:picChg>
        <pc:picChg chg="add mod">
          <ac:chgData name="Graphics Guru" userId="d850d2d1f9c44abc" providerId="LiveId" clId="{39452DE5-7C00-4F86-80CF-BD535E802BBB}" dt="2023-07-31T04:50:30.813" v="777" actId="1076"/>
          <ac:picMkLst>
            <pc:docMk/>
            <pc:sldMk cId="1762323136" sldId="501"/>
            <ac:picMk id="21508" creationId="{2D160F4E-667A-B453-068C-D5ADED091CB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5:44:04.145" v="847" actId="14100"/>
        <pc:sldMkLst>
          <pc:docMk/>
          <pc:sldMk cId="2570215851" sldId="502"/>
        </pc:sldMkLst>
        <pc:spChg chg="mod ord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3" creationId="{2C51B64B-B0AB-75C0-FE6B-8E157A763E67}"/>
          </ac:spMkLst>
        </pc:spChg>
        <pc:picChg chg="del mod">
          <ac:chgData name="Graphics Guru" userId="d850d2d1f9c44abc" providerId="LiveId" clId="{39452DE5-7C00-4F86-80CF-BD535E802BBB}" dt="2023-07-31T04:50:50.058" v="785" actId="478"/>
          <ac:picMkLst>
            <pc:docMk/>
            <pc:sldMk cId="2570215851" sldId="502"/>
            <ac:picMk id="21506" creationId="{D0958054-C9F7-B59C-8D25-E93D76A5F986}"/>
          </ac:picMkLst>
        </pc:picChg>
        <pc:picChg chg="del">
          <ac:chgData name="Graphics Guru" userId="d850d2d1f9c44abc" providerId="LiveId" clId="{39452DE5-7C00-4F86-80CF-BD535E802BBB}" dt="2023-07-31T04:50:52.136" v="786" actId="478"/>
          <ac:picMkLst>
            <pc:docMk/>
            <pc:sldMk cId="2570215851" sldId="502"/>
            <ac:picMk id="21508" creationId="{2D160F4E-667A-B453-068C-D5ADED091CB0}"/>
          </ac:picMkLst>
        </pc:picChg>
        <pc:picChg chg="add mod">
          <ac:chgData name="Graphics Guru" userId="d850d2d1f9c44abc" providerId="LiveId" clId="{39452DE5-7C00-4F86-80CF-BD535E802BBB}" dt="2023-07-31T05:44:04.145" v="847" actId="14100"/>
          <ac:picMkLst>
            <pc:docMk/>
            <pc:sldMk cId="2570215851" sldId="502"/>
            <ac:picMk id="22530" creationId="{AA1A158D-2C73-4853-21DE-C34E96BE568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70178735" sldId="5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54902029" sldId="503"/>
        </pc:sldMkLst>
      </pc:sldChg>
      <pc:sldChg chg="addSp delSp modSp new mod modClrScheme chgLayout">
        <pc:chgData name="Graphics Guru" userId="d850d2d1f9c44abc" providerId="LiveId" clId="{39452DE5-7C00-4F86-80CF-BD535E802BBB}" dt="2023-07-31T05:00:25.741" v="801" actId="14100"/>
        <pc:sldMkLst>
          <pc:docMk/>
          <pc:sldMk cId="3337784194" sldId="503"/>
        </pc:sldMkLst>
        <pc:spChg chg="del">
          <ac:chgData name="Graphics Guru" userId="d850d2d1f9c44abc" providerId="LiveId" clId="{39452DE5-7C00-4F86-80CF-BD535E802BBB}" dt="2023-07-31T05:00:06.672" v="798" actId="700"/>
          <ac:spMkLst>
            <pc:docMk/>
            <pc:sldMk cId="3337784194" sldId="503"/>
            <ac:spMk id="2" creationId="{63F76536-B3FB-A519-0BB7-3E4C90011389}"/>
          </ac:spMkLst>
        </pc:spChg>
        <pc:picChg chg="add del">
          <ac:chgData name="Graphics Guru" userId="d850d2d1f9c44abc" providerId="LiveId" clId="{39452DE5-7C00-4F86-80CF-BD535E802BBB}" dt="2023-07-31T05:00:02.137" v="797"/>
          <ac:picMkLst>
            <pc:docMk/>
            <pc:sldMk cId="3337784194" sldId="503"/>
            <ac:picMk id="23554" creationId="{7F98CA1D-5302-B352-F196-E473E7FC5BC5}"/>
          </ac:picMkLst>
        </pc:picChg>
        <pc:picChg chg="add mod">
          <ac:chgData name="Graphics Guru" userId="d850d2d1f9c44abc" providerId="LiveId" clId="{39452DE5-7C00-4F86-80CF-BD535E802BBB}" dt="2023-07-31T05:00:25.741" v="801" actId="14100"/>
          <ac:picMkLst>
            <pc:docMk/>
            <pc:sldMk cId="3337784194" sldId="503"/>
            <ac:picMk id="23556" creationId="{2DA3D450-3F65-D759-9A8D-3934066F76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51945930" sldId="504"/>
        </pc:sldMkLst>
      </pc:sldChg>
      <pc:sldChg chg="addSp modSp new">
        <pc:chgData name="Graphics Guru" userId="d850d2d1f9c44abc" providerId="LiveId" clId="{39452DE5-7C00-4F86-80CF-BD535E802BBB}" dt="2023-07-31T05:11:13.637" v="805" actId="14100"/>
        <pc:sldMkLst>
          <pc:docMk/>
          <pc:sldMk cId="2480715048" sldId="504"/>
        </pc:sldMkLst>
        <pc:picChg chg="add mod">
          <ac:chgData name="Graphics Guru" userId="d850d2d1f9c44abc" providerId="LiveId" clId="{39452DE5-7C00-4F86-80CF-BD535E802BBB}" dt="2023-07-31T05:11:13.637" v="805" actId="14100"/>
          <ac:picMkLst>
            <pc:docMk/>
            <pc:sldMk cId="2480715048" sldId="504"/>
            <ac:picMk id="24578" creationId="{FA8D1F13-0071-613D-764B-8542A9D5E2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6639890" sldId="505"/>
        </pc:sldMkLst>
      </pc:sldChg>
      <pc:sldChg chg="addSp modSp new mod">
        <pc:chgData name="Graphics Guru" userId="d850d2d1f9c44abc" providerId="LiveId" clId="{39452DE5-7C00-4F86-80CF-BD535E802BBB}" dt="2023-07-31T05:44:46.268" v="851" actId="14100"/>
        <pc:sldMkLst>
          <pc:docMk/>
          <pc:sldMk cId="1542453594" sldId="505"/>
        </pc:sldMkLst>
        <pc:picChg chg="add mod">
          <ac:chgData name="Graphics Guru" userId="d850d2d1f9c44abc" providerId="LiveId" clId="{39452DE5-7C00-4F86-80CF-BD535E802BBB}" dt="2023-07-31T05:44:46.268" v="851" actId="14100"/>
          <ac:picMkLst>
            <pc:docMk/>
            <pc:sldMk cId="1542453594" sldId="505"/>
            <ac:picMk id="3" creationId="{5CABDEF5-F98E-7075-9138-C4C293E50C21}"/>
          </ac:picMkLst>
        </pc:picChg>
      </pc:sldChg>
      <pc:sldChg chg="addSp modSp new mod">
        <pc:chgData name="Graphics Guru" userId="d850d2d1f9c44abc" providerId="LiveId" clId="{39452DE5-7C00-4F86-80CF-BD535E802BBB}" dt="2023-07-31T05:45:04.814" v="854" actId="1076"/>
        <pc:sldMkLst>
          <pc:docMk/>
          <pc:sldMk cId="694981332" sldId="506"/>
        </pc:sldMkLst>
        <pc:picChg chg="add mod">
          <ac:chgData name="Graphics Guru" userId="d850d2d1f9c44abc" providerId="LiveId" clId="{39452DE5-7C00-4F86-80CF-BD535E802BBB}" dt="2023-07-31T05:45:04.814" v="854" actId="1076"/>
          <ac:picMkLst>
            <pc:docMk/>
            <pc:sldMk cId="694981332" sldId="506"/>
            <ac:picMk id="3" creationId="{B134A5B2-8255-5CCA-6FF7-47E2AC8D803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1482577" sldId="506"/>
        </pc:sldMkLst>
      </pc:sldChg>
      <pc:sldChg chg="addSp modSp new mod">
        <pc:chgData name="Graphics Guru" userId="d850d2d1f9c44abc" providerId="LiveId" clId="{39452DE5-7C00-4F86-80CF-BD535E802BBB}" dt="2023-07-31T05:45:36.790" v="857" actId="1076"/>
        <pc:sldMkLst>
          <pc:docMk/>
          <pc:sldMk cId="3169481502" sldId="507"/>
        </pc:sldMkLst>
        <pc:picChg chg="add mod">
          <ac:chgData name="Graphics Guru" userId="d850d2d1f9c44abc" providerId="LiveId" clId="{39452DE5-7C00-4F86-80CF-BD535E802BBB}" dt="2023-07-31T05:45:36.790" v="857" actId="1076"/>
          <ac:picMkLst>
            <pc:docMk/>
            <pc:sldMk cId="3169481502" sldId="507"/>
            <ac:picMk id="3" creationId="{A2E22CF9-8126-BD60-C628-F4D600050C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8074543" sldId="507"/>
        </pc:sldMkLst>
      </pc:sldChg>
      <pc:sldChg chg="addSp modSp new mod">
        <pc:chgData name="Graphics Guru" userId="d850d2d1f9c44abc" providerId="LiveId" clId="{39452DE5-7C00-4F86-80CF-BD535E802BBB}" dt="2023-07-31T05:45:52.678" v="859" actId="14100"/>
        <pc:sldMkLst>
          <pc:docMk/>
          <pc:sldMk cId="970219697" sldId="508"/>
        </pc:sldMkLst>
        <pc:picChg chg="add mod">
          <ac:chgData name="Graphics Guru" userId="d850d2d1f9c44abc" providerId="LiveId" clId="{39452DE5-7C00-4F86-80CF-BD535E802BBB}" dt="2023-07-31T05:45:52.678" v="859" actId="14100"/>
          <ac:picMkLst>
            <pc:docMk/>
            <pc:sldMk cId="970219697" sldId="508"/>
            <ac:picMk id="3" creationId="{87EE180A-4D2A-96EA-055C-F08D48AFBA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13195021" sldId="508"/>
        </pc:sldMkLst>
      </pc:sldChg>
      <pc:sldChg chg="addSp modSp new mod">
        <pc:chgData name="Graphics Guru" userId="d850d2d1f9c44abc" providerId="LiveId" clId="{39452DE5-7C00-4F86-80CF-BD535E802BBB}" dt="2023-07-31T05:46:04.005" v="861" actId="14100"/>
        <pc:sldMkLst>
          <pc:docMk/>
          <pc:sldMk cId="75253254" sldId="509"/>
        </pc:sldMkLst>
        <pc:picChg chg="add mod">
          <ac:chgData name="Graphics Guru" userId="d850d2d1f9c44abc" providerId="LiveId" clId="{39452DE5-7C00-4F86-80CF-BD535E802BBB}" dt="2023-07-31T05:46:04.005" v="861" actId="14100"/>
          <ac:picMkLst>
            <pc:docMk/>
            <pc:sldMk cId="75253254" sldId="509"/>
            <ac:picMk id="3" creationId="{D0F8C6DB-3155-4EFA-7D7B-90D4AE695DC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82393653" sldId="509"/>
        </pc:sldMkLst>
      </pc:sldChg>
      <pc:sldChg chg="addSp modSp new del mod">
        <pc:chgData name="Graphics Guru" userId="d850d2d1f9c44abc" providerId="LiveId" clId="{39452DE5-7C00-4F86-80CF-BD535E802BBB}" dt="2023-07-31T08:19:00.840" v="1405" actId="47"/>
        <pc:sldMkLst>
          <pc:docMk/>
          <pc:sldMk cId="625783957" sldId="510"/>
        </pc:sldMkLst>
        <pc:picChg chg="add mod">
          <ac:chgData name="Graphics Guru" userId="d850d2d1f9c44abc" providerId="LiveId" clId="{39452DE5-7C00-4F86-80CF-BD535E802BBB}" dt="2023-07-31T05:46:42.093" v="867" actId="14100"/>
          <ac:picMkLst>
            <pc:docMk/>
            <pc:sldMk cId="625783957" sldId="510"/>
            <ac:picMk id="3" creationId="{E3AFF050-77D4-546E-645B-750A5F1019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7082993" sldId="5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43080681" sldId="511"/>
        </pc:sldMkLst>
      </pc:sldChg>
      <pc:sldChg chg="addSp modSp new mod">
        <pc:chgData name="Graphics Guru" userId="d850d2d1f9c44abc" providerId="LiveId" clId="{39452DE5-7C00-4F86-80CF-BD535E802BBB}" dt="2023-07-31T05:46:18.187" v="863" actId="14100"/>
        <pc:sldMkLst>
          <pc:docMk/>
          <pc:sldMk cId="4268883981" sldId="511"/>
        </pc:sldMkLst>
        <pc:picChg chg="add mod">
          <ac:chgData name="Graphics Guru" userId="d850d2d1f9c44abc" providerId="LiveId" clId="{39452DE5-7C00-4F86-80CF-BD535E802BBB}" dt="2023-07-31T05:46:18.187" v="863" actId="14100"/>
          <ac:picMkLst>
            <pc:docMk/>
            <pc:sldMk cId="4268883981" sldId="511"/>
            <ac:picMk id="3" creationId="{29ECF23E-20CE-3037-A4BF-F496822E2C3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52902195" sldId="512"/>
        </pc:sldMkLst>
      </pc:sldChg>
      <pc:sldChg chg="addSp modSp new mod modClrScheme chgLayout">
        <pc:chgData name="Graphics Guru" userId="d850d2d1f9c44abc" providerId="LiveId" clId="{39452DE5-7C00-4F86-80CF-BD535E802BBB}" dt="2023-07-31T05:34:26.175" v="846" actId="27636"/>
        <pc:sldMkLst>
          <pc:docMk/>
          <pc:sldMk cId="3377949025" sldId="512"/>
        </pc:sldMkLst>
        <pc:spChg chg="add mod ord">
          <ac:chgData name="Graphics Guru" userId="d850d2d1f9c44abc" providerId="LiveId" clId="{39452DE5-7C00-4F86-80CF-BD535E802BBB}" dt="2023-07-31T05:34:26.175" v="846" actId="27636"/>
          <ac:spMkLst>
            <pc:docMk/>
            <pc:sldMk cId="3377949025" sldId="512"/>
            <ac:spMk id="2" creationId="{C676B530-11BB-7454-692F-E63BDAB9B767}"/>
          </ac:spMkLst>
        </pc:spChg>
        <pc:picChg chg="add">
          <ac:chgData name="Graphics Guru" userId="d850d2d1f9c44abc" providerId="LiveId" clId="{39452DE5-7C00-4F86-80CF-BD535E802BBB}" dt="2023-07-31T05:33:44.163" v="821"/>
          <ac:picMkLst>
            <pc:docMk/>
            <pc:sldMk cId="3377949025" sldId="512"/>
            <ac:picMk id="25602" creationId="{DD10AE97-2C25-7C0B-A29F-FC3B8FDAB955}"/>
          </ac:picMkLst>
        </pc:pic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1207714396" sldId="513"/>
        </pc:sldMkLst>
        <pc:picChg chg="add mod">
          <ac:chgData name="Graphics Guru" userId="d850d2d1f9c44abc" providerId="LiveId" clId="{39452DE5-7C00-4F86-80CF-BD535E802BBB}" dt="2023-07-31T06:19:05.956" v="899" actId="1076"/>
          <ac:picMkLst>
            <pc:docMk/>
            <pc:sldMk cId="1207714396" sldId="513"/>
            <ac:picMk id="26626" creationId="{2A57779E-9764-5834-829D-357BF63709AD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7-31T07:29:07.676" v="1207" actId="14100"/>
        <pc:sldMkLst>
          <pc:docMk/>
          <pc:sldMk cId="2608881960" sldId="513"/>
        </pc:sldMkLst>
        <pc:spChg chg="add mod ord">
          <ac:chgData name="Graphics Guru" userId="d850d2d1f9c44abc" providerId="LiveId" clId="{39452DE5-7C00-4F86-80CF-BD535E802BBB}" dt="2023-07-31T07:29:07.676" v="1207" actId="14100"/>
          <ac:spMkLst>
            <pc:docMk/>
            <pc:sldMk cId="2608881960" sldId="513"/>
            <ac:spMk id="2" creationId="{823E58C8-20F2-AF0B-ECBC-330A50152EB2}"/>
          </ac:spMkLst>
        </pc:sp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2683537747" sldId="514"/>
        </pc:sldMkLst>
        <pc:picChg chg="add mod">
          <ac:chgData name="Graphics Guru" userId="d850d2d1f9c44abc" providerId="LiveId" clId="{39452DE5-7C00-4F86-80CF-BD535E802BBB}" dt="2023-07-31T06:18:47.487" v="897" actId="1076"/>
          <ac:picMkLst>
            <pc:docMk/>
            <pc:sldMk cId="2683537747" sldId="514"/>
            <ac:picMk id="27650" creationId="{CCF7DAC0-CBB7-5677-1AEC-0ED924C70439}"/>
          </ac:picMkLst>
        </pc:picChg>
      </pc:sldChg>
      <pc:sldChg chg="add ord">
        <pc:chgData name="Graphics Guru" userId="d850d2d1f9c44abc" providerId="LiveId" clId="{39452DE5-7C00-4F86-80CF-BD535E802BBB}" dt="2023-07-31T07:30:56.280" v="1216"/>
        <pc:sldMkLst>
          <pc:docMk/>
          <pc:sldMk cId="3085489072" sldId="514"/>
        </pc:sldMkLst>
      </pc:sldChg>
      <pc:sldChg chg="add ord">
        <pc:chgData name="Graphics Guru" userId="d850d2d1f9c44abc" providerId="LiveId" clId="{39452DE5-7C00-4F86-80CF-BD535E802BBB}" dt="2023-07-31T07:30:58.931" v="1218"/>
        <pc:sldMkLst>
          <pc:docMk/>
          <pc:sldMk cId="704964566" sldId="515"/>
        </pc:sldMkLst>
      </pc:sldChg>
      <pc:sldChg chg="addSp new del">
        <pc:chgData name="Graphics Guru" userId="d850d2d1f9c44abc" providerId="LiveId" clId="{39452DE5-7C00-4F86-80CF-BD535E802BBB}" dt="2023-07-31T07:28:26.407" v="1190" actId="2696"/>
        <pc:sldMkLst>
          <pc:docMk/>
          <pc:sldMk cId="1196111529" sldId="515"/>
        </pc:sldMkLst>
        <pc:picChg chg="add">
          <ac:chgData name="Graphics Guru" userId="d850d2d1f9c44abc" providerId="LiveId" clId="{39452DE5-7C00-4F86-80CF-BD535E802BBB}" dt="2023-07-31T05:50:40.506" v="873"/>
          <ac:picMkLst>
            <pc:docMk/>
            <pc:sldMk cId="1196111529" sldId="515"/>
            <ac:picMk id="28674" creationId="{4C41C00F-7831-8D82-FC26-24DE8B4048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09319455" sldId="515"/>
        </pc:sldMkLst>
      </pc:sldChg>
      <pc:sldChg chg="addSp delSp modSp new mod modClrScheme chgLayout">
        <pc:chgData name="Graphics Guru" userId="d850d2d1f9c44abc" providerId="LiveId" clId="{39452DE5-7C00-4F86-80CF-BD535E802BBB}" dt="2023-07-31T06:09:11.227" v="883" actId="1076"/>
        <pc:sldMkLst>
          <pc:docMk/>
          <pc:sldMk cId="1857664651" sldId="516"/>
        </pc:sldMkLst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2" creationId="{2DC82202-63F7-9E94-87BE-6C34577CC861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3" creationId="{E4F5B011-590C-C61B-3C18-6DEA06528310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4" creationId="{ED449DFF-817B-AC16-AF39-846BB6C730D9}"/>
          </ac:spMkLst>
        </pc:spChg>
        <pc:picChg chg="add mod">
          <ac:chgData name="Graphics Guru" userId="d850d2d1f9c44abc" providerId="LiveId" clId="{39452DE5-7C00-4F86-80CF-BD535E802BBB}" dt="2023-07-31T06:09:11.227" v="883" actId="1076"/>
          <ac:picMkLst>
            <pc:docMk/>
            <pc:sldMk cId="1857664651" sldId="516"/>
            <ac:picMk id="29698" creationId="{F3D0DB5F-E741-4AA4-F98D-5ABA6954D20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0103131" sldId="5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02477401" sldId="517"/>
        </pc:sldMkLst>
      </pc:sldChg>
      <pc:sldChg chg="addSp modSp new setBg">
        <pc:chgData name="Graphics Guru" userId="d850d2d1f9c44abc" providerId="LiveId" clId="{39452DE5-7C00-4F86-80CF-BD535E802BBB}" dt="2023-07-31T06:14:36.507" v="890"/>
        <pc:sldMkLst>
          <pc:docMk/>
          <pc:sldMk cId="3343319980" sldId="517"/>
        </pc:sldMkLst>
        <pc:picChg chg="add mod">
          <ac:chgData name="Graphics Guru" userId="d850d2d1f9c44abc" providerId="LiveId" clId="{39452DE5-7C00-4F86-80CF-BD535E802BBB}" dt="2023-07-31T06:12:26.257" v="887" actId="1076"/>
          <ac:picMkLst>
            <pc:docMk/>
            <pc:sldMk cId="3343319980" sldId="517"/>
            <ac:picMk id="30722" creationId="{C6D43969-85F2-A445-10AF-9DECD78D346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63706577" sldId="518"/>
        </pc:sldMkLst>
      </pc:sldChg>
      <pc:sldChg chg="addSp modSp new mod modClrScheme chgLayout">
        <pc:chgData name="Graphics Guru" userId="d850d2d1f9c44abc" providerId="LiveId" clId="{39452DE5-7C00-4F86-80CF-BD535E802BBB}" dt="2023-07-31T06:25:58.399" v="948" actId="1036"/>
        <pc:sldMkLst>
          <pc:docMk/>
          <pc:sldMk cId="3333120428" sldId="518"/>
        </pc:sldMkLst>
        <pc:spChg chg="add mod">
          <ac:chgData name="Graphics Guru" userId="d850d2d1f9c44abc" providerId="LiveId" clId="{39452DE5-7C00-4F86-80CF-BD535E802BBB}" dt="2023-07-31T06:21:01.114" v="918" actId="20577"/>
          <ac:spMkLst>
            <pc:docMk/>
            <pc:sldMk cId="3333120428" sldId="518"/>
            <ac:spMk id="2" creationId="{3EF90CBE-AE55-4D1B-C199-F34D0F199099}"/>
          </ac:spMkLst>
        </pc:spChg>
        <pc:picChg chg="add mod">
          <ac:chgData name="Graphics Guru" userId="d850d2d1f9c44abc" providerId="LiveId" clId="{39452DE5-7C00-4F86-80CF-BD535E802BBB}" dt="2023-07-31T06:25:58.399" v="948" actId="1036"/>
          <ac:picMkLst>
            <pc:docMk/>
            <pc:sldMk cId="3333120428" sldId="518"/>
            <ac:picMk id="4" creationId="{D452F408-D8F5-1B51-3A26-6FF7E6CC132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41109029" sldId="519"/>
        </pc:sldMkLst>
      </pc:sldChg>
      <pc:sldChg chg="addSp delSp modSp new add del mod modClrScheme chgLayout">
        <pc:chgData name="Graphics Guru" userId="d850d2d1f9c44abc" providerId="LiveId" clId="{39452DE5-7C00-4F86-80CF-BD535E802BBB}" dt="2023-07-31T07:00:29.286" v="1121" actId="14100"/>
        <pc:sldMkLst>
          <pc:docMk/>
          <pc:sldMk cId="4081522279" sldId="519"/>
        </pc:sldMkLst>
        <pc:spChg chg="mod ord">
          <ac:chgData name="Graphics Guru" userId="d850d2d1f9c44abc" providerId="LiveId" clId="{39452DE5-7C00-4F86-80CF-BD535E802BBB}" dt="2023-07-31T06:47:34.066" v="1051" actId="700"/>
          <ac:spMkLst>
            <pc:docMk/>
            <pc:sldMk cId="4081522279" sldId="519"/>
            <ac:spMk id="2" creationId="{62ADF109-B896-FAA6-CE7E-9614CBE6451B}"/>
          </ac:spMkLst>
        </pc:spChg>
        <pc:spChg chg="add del mod ord">
          <ac:chgData name="Graphics Guru" userId="d850d2d1f9c44abc" providerId="LiveId" clId="{39452DE5-7C00-4F86-80CF-BD535E802BBB}" dt="2023-07-31T06:45:10.926" v="1046" actId="700"/>
          <ac:spMkLst>
            <pc:docMk/>
            <pc:sldMk cId="4081522279" sldId="519"/>
            <ac:spMk id="5" creationId="{AF3D028D-110D-9474-8E89-2A3BED847C94}"/>
          </ac:spMkLst>
        </pc:spChg>
        <pc:spChg chg="add del mod ord">
          <ac:chgData name="Graphics Guru" userId="d850d2d1f9c44abc" providerId="LiveId" clId="{39452DE5-7C00-4F86-80CF-BD535E802BBB}" dt="2023-07-31T07:00:17.065" v="1119" actId="478"/>
          <ac:spMkLst>
            <pc:docMk/>
            <pc:sldMk cId="4081522279" sldId="519"/>
            <ac:spMk id="6" creationId="{EBE22D7D-2F26-19E8-E49F-5038500F687C}"/>
          </ac:spMkLst>
        </pc:spChg>
        <pc:spChg chg="add mod ord">
          <ac:chgData name="Graphics Guru" userId="d850d2d1f9c44abc" providerId="LiveId" clId="{39452DE5-7C00-4F86-80CF-BD535E802BBB}" dt="2023-07-31T06:53:53.346" v="1062" actId="404"/>
          <ac:spMkLst>
            <pc:docMk/>
            <pc:sldMk cId="4081522279" sldId="519"/>
            <ac:spMk id="7" creationId="{357C3D75-DB7B-CBFA-0E3F-A783523A8097}"/>
          </ac:spMkLst>
        </pc:spChg>
        <pc:picChg chg="add del mod">
          <ac:chgData name="Graphics Guru" userId="d850d2d1f9c44abc" providerId="LiveId" clId="{39452DE5-7C00-4F86-80CF-BD535E802BBB}" dt="2023-07-31T06:47:18.190" v="1050" actId="478"/>
          <ac:picMkLst>
            <pc:docMk/>
            <pc:sldMk cId="4081522279" sldId="519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7:00:29.286" v="1121" actId="14100"/>
          <ac:picMkLst>
            <pc:docMk/>
            <pc:sldMk cId="4081522279" sldId="519"/>
            <ac:picMk id="9" creationId="{9E06527B-460A-44D0-3212-09D942B5E83E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3:12.939" v="1139" actId="14100"/>
        <pc:sldMkLst>
          <pc:docMk/>
          <pc:sldMk cId="1559481244" sldId="520"/>
        </pc:sldMkLst>
        <pc:spChg chg="add del mod ord">
          <ac:chgData name="Graphics Guru" userId="d850d2d1f9c44abc" providerId="LiveId" clId="{39452DE5-7C00-4F86-80CF-BD535E802BBB}" dt="2023-07-31T07:03:03.872" v="1136" actId="700"/>
          <ac:spMkLst>
            <pc:docMk/>
            <pc:sldMk cId="1559481244" sldId="520"/>
            <ac:spMk id="2" creationId="{62ADF109-B896-FAA6-CE7E-9614CBE6451B}"/>
          </ac:spMkLst>
        </pc:spChg>
        <pc:picChg chg="add del mod">
          <ac:chgData name="Graphics Guru" userId="d850d2d1f9c44abc" providerId="LiveId" clId="{39452DE5-7C00-4F86-80CF-BD535E802BBB}" dt="2023-07-31T07:03:02.861" v="1134" actId="22"/>
          <ac:picMkLst>
            <pc:docMk/>
            <pc:sldMk cId="1559481244" sldId="520"/>
            <ac:picMk id="4" creationId="{13C6B9A1-AC59-62DC-9F94-302102BC5398}"/>
          </ac:picMkLst>
        </pc:picChg>
        <pc:picChg chg="add mod">
          <ac:chgData name="Graphics Guru" userId="d850d2d1f9c44abc" providerId="LiveId" clId="{39452DE5-7C00-4F86-80CF-BD535E802BBB}" dt="2023-07-31T07:03:12.939" v="1139" actId="14100"/>
          <ac:picMkLst>
            <pc:docMk/>
            <pc:sldMk cId="1559481244" sldId="520"/>
            <ac:picMk id="6" creationId="{4FBFC1BB-6542-13C7-547E-05A99920A7B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4319071" sldId="520"/>
        </pc:sldMkLst>
      </pc:sldChg>
      <pc:sldChg chg="addSp delSp modSp add del mod">
        <pc:chgData name="Graphics Guru" userId="d850d2d1f9c44abc" providerId="LiveId" clId="{39452DE5-7C00-4F86-80CF-BD535E802BBB}" dt="2023-07-31T06:46:59.102" v="1047" actId="47"/>
        <pc:sldMkLst>
          <pc:docMk/>
          <pc:sldMk cId="279473201" sldId="521"/>
        </pc:sldMkLst>
        <pc:picChg chg="del">
          <ac:chgData name="Graphics Guru" userId="d850d2d1f9c44abc" providerId="LiveId" clId="{39452DE5-7C00-4F86-80CF-BD535E802BBB}" dt="2023-07-31T06:37:22.135" v="1041" actId="478"/>
          <ac:picMkLst>
            <pc:docMk/>
            <pc:sldMk cId="279473201" sldId="521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6:43:40.060" v="1044" actId="14100"/>
          <ac:picMkLst>
            <pc:docMk/>
            <pc:sldMk cId="279473201" sldId="521"/>
            <ac:picMk id="5" creationId="{46059998-F05A-E1BB-C01B-3AD7EAE7EF5C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1:39.729" v="1128" actId="404"/>
        <pc:sldMkLst>
          <pc:docMk/>
          <pc:sldMk cId="877314129" sldId="521"/>
        </pc:sldMkLst>
        <pc:spChg chg="del mod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2" creationId="{62ADF109-B896-FAA6-CE7E-9614CBE6451B}"/>
          </ac:spMkLst>
        </pc:spChg>
        <pc:spChg chg="del">
          <ac:chgData name="Graphics Guru" userId="d850d2d1f9c44abc" providerId="LiveId" clId="{39452DE5-7C00-4F86-80CF-BD535E802BBB}" dt="2023-07-31T06:58:59.467" v="1088" actId="478"/>
          <ac:spMkLst>
            <pc:docMk/>
            <pc:sldMk cId="877314129" sldId="521"/>
            <ac:spMk id="6" creationId="{EBE22D7D-2F26-19E8-E49F-5038500F687C}"/>
          </ac:spMkLst>
        </pc:spChg>
        <pc:spChg chg="del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7" creationId="{357C3D75-DB7B-CBFA-0E3F-A783523A8097}"/>
          </ac:spMkLst>
        </pc:spChg>
        <pc:spChg chg="add del mod or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8" creationId="{4EBEE3C8-291C-A6A9-5625-178B8C11D29D}"/>
          </ac:spMkLst>
        </pc:spChg>
        <pc:spChg chg="add del mo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11" creationId="{DB40FE93-C598-AE47-9142-9DA61971FD46}"/>
          </ac:spMkLst>
        </pc:spChg>
        <pc:spChg chg="add mod ord">
          <ac:chgData name="Graphics Guru" userId="d850d2d1f9c44abc" providerId="LiveId" clId="{39452DE5-7C00-4F86-80CF-BD535E802BBB}" dt="2023-07-31T07:01:39.729" v="1128" actId="404"/>
          <ac:spMkLst>
            <pc:docMk/>
            <pc:sldMk cId="877314129" sldId="521"/>
            <ac:spMk id="12" creationId="{2C3FEDF6-9CE4-D652-BD19-557BFD032CBC}"/>
          </ac:spMkLst>
        </pc:spChg>
        <pc:picChg chg="add del">
          <ac:chgData name="Graphics Guru" userId="d850d2d1f9c44abc" providerId="LiveId" clId="{39452DE5-7C00-4F86-80CF-BD535E802BBB}" dt="2023-07-31T06:59:08.917" v="1090" actId="478"/>
          <ac:picMkLst>
            <pc:docMk/>
            <pc:sldMk cId="877314129" sldId="521"/>
            <ac:picMk id="4" creationId="{6402E697-DB23-C9ED-CB75-DDCD05217DE5}"/>
          </ac:picMkLst>
        </pc:picChg>
        <pc:picChg chg="del mod">
          <ac:chgData name="Graphics Guru" userId="d850d2d1f9c44abc" providerId="LiveId" clId="{39452DE5-7C00-4F86-80CF-BD535E802BBB}" dt="2023-07-31T06:55:03.814" v="1087" actId="478"/>
          <ac:picMkLst>
            <pc:docMk/>
            <pc:sldMk cId="877314129" sldId="521"/>
            <ac:picMk id="9" creationId="{9E06527B-460A-44D0-3212-09D942B5E83E}"/>
          </ac:picMkLst>
        </pc:picChg>
        <pc:picChg chg="add mod">
          <ac:chgData name="Graphics Guru" userId="d850d2d1f9c44abc" providerId="LiveId" clId="{39452DE5-7C00-4F86-80CF-BD535E802BBB}" dt="2023-07-31T06:59:53.627" v="1117" actId="14100"/>
          <ac:picMkLst>
            <pc:docMk/>
            <pc:sldMk cId="877314129" sldId="521"/>
            <ac:picMk id="14" creationId="{2C9FA176-04BB-09CC-28DA-69171E3833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46860709" sldId="521"/>
        </pc:sldMkLst>
      </pc:sldChg>
      <pc:sldChg chg="addSp delSp modSp add mod modClrScheme chgLayout">
        <pc:chgData name="Graphics Guru" userId="d850d2d1f9c44abc" providerId="LiveId" clId="{39452DE5-7C00-4F86-80CF-BD535E802BBB}" dt="2023-07-31T07:04:23.874" v="1145" actId="14100"/>
        <pc:sldMkLst>
          <pc:docMk/>
          <pc:sldMk cId="466559330" sldId="522"/>
        </pc:sldMkLst>
        <pc:spChg chg="del">
          <ac:chgData name="Graphics Guru" userId="d850d2d1f9c44abc" providerId="LiveId" clId="{39452DE5-7C00-4F86-80CF-BD535E802BBB}" dt="2023-07-31T07:04:08.750" v="1141" actId="478"/>
          <ac:spMkLst>
            <pc:docMk/>
            <pc:sldMk cId="466559330" sldId="522"/>
            <ac:spMk id="2" creationId="{62ADF109-B896-FAA6-CE7E-9614CBE6451B}"/>
          </ac:spMkLst>
        </pc:spChg>
        <pc:spChg chg="add del mod">
          <ac:chgData name="Graphics Guru" userId="d850d2d1f9c44abc" providerId="LiveId" clId="{39452DE5-7C00-4F86-80CF-BD535E802BBB}" dt="2023-07-31T07:04:14.245" v="1142" actId="700"/>
          <ac:spMkLst>
            <pc:docMk/>
            <pc:sldMk cId="466559330" sldId="522"/>
            <ac:spMk id="4" creationId="{FFB5C67D-8BA0-B8AF-161D-FD7200E794E5}"/>
          </ac:spMkLst>
        </pc:spChg>
        <pc:picChg chg="del">
          <ac:chgData name="Graphics Guru" userId="d850d2d1f9c44abc" providerId="LiveId" clId="{39452DE5-7C00-4F86-80CF-BD535E802BBB}" dt="2023-07-31T07:04:08.750" v="1141" actId="478"/>
          <ac:picMkLst>
            <pc:docMk/>
            <pc:sldMk cId="466559330" sldId="522"/>
            <ac:picMk id="6" creationId="{4FBFC1BB-6542-13C7-547E-05A99920A7BB}"/>
          </ac:picMkLst>
        </pc:picChg>
        <pc:picChg chg="add mod">
          <ac:chgData name="Graphics Guru" userId="d850d2d1f9c44abc" providerId="LiveId" clId="{39452DE5-7C00-4F86-80CF-BD535E802BBB}" dt="2023-07-31T07:04:23.874" v="1145" actId="14100"/>
          <ac:picMkLst>
            <pc:docMk/>
            <pc:sldMk cId="466559330" sldId="522"/>
            <ac:picMk id="7" creationId="{AC22B5B3-6B14-187A-B730-D2717389E72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70004022" sldId="522"/>
        </pc:sldMkLst>
      </pc:sldChg>
      <pc:sldChg chg="add">
        <pc:chgData name="Graphics Guru" userId="d850d2d1f9c44abc" providerId="LiveId" clId="{39452DE5-7C00-4F86-80CF-BD535E802BBB}" dt="2023-07-31T07:04:31.164" v="1146" actId="2890"/>
        <pc:sldMkLst>
          <pc:docMk/>
          <pc:sldMk cId="185802781" sldId="5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325551" sldId="524"/>
        </pc:sldMkLst>
      </pc:sldChg>
      <pc:sldChg chg="addSp modSp new setBg">
        <pc:chgData name="Graphics Guru" userId="d850d2d1f9c44abc" providerId="LiveId" clId="{39452DE5-7C00-4F86-80CF-BD535E802BBB}" dt="2023-07-31T07:11:25.644" v="1176" actId="14100"/>
        <pc:sldMkLst>
          <pc:docMk/>
          <pc:sldMk cId="377541808" sldId="525"/>
        </pc:sldMkLst>
        <pc:picChg chg="add mod">
          <ac:chgData name="Graphics Guru" userId="d850d2d1f9c44abc" providerId="LiveId" clId="{39452DE5-7C00-4F86-80CF-BD535E802BBB}" dt="2023-07-31T07:11:25.644" v="1176" actId="14100"/>
          <ac:picMkLst>
            <pc:docMk/>
            <pc:sldMk cId="377541808" sldId="525"/>
            <ac:picMk id="31746" creationId="{C403F8FF-6D0F-A576-E12D-C1F6E2F57315}"/>
          </ac:picMkLst>
        </pc:picChg>
        <pc:picChg chg="add mod">
          <ac:chgData name="Graphics Guru" userId="d850d2d1f9c44abc" providerId="LiveId" clId="{39452DE5-7C00-4F86-80CF-BD535E802BBB}" dt="2023-07-31T07:10:15.800" v="1154" actId="14100"/>
          <ac:picMkLst>
            <pc:docMk/>
            <pc:sldMk cId="377541808" sldId="525"/>
            <ac:picMk id="31748" creationId="{520A1718-8637-80FC-4773-AF3C95FAE7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9372967" sldId="525"/>
        </pc:sldMkLst>
      </pc:sldChg>
      <pc:sldChg chg="addSp modSp new mod">
        <pc:chgData name="Graphics Guru" userId="d850d2d1f9c44abc" providerId="LiveId" clId="{39452DE5-7C00-4F86-80CF-BD535E802BBB}" dt="2023-07-31T07:14:12.267" v="1180" actId="14100"/>
        <pc:sldMkLst>
          <pc:docMk/>
          <pc:sldMk cId="2853511240" sldId="526"/>
        </pc:sldMkLst>
        <pc:picChg chg="add mod">
          <ac:chgData name="Graphics Guru" userId="d850d2d1f9c44abc" providerId="LiveId" clId="{39452DE5-7C00-4F86-80CF-BD535E802BBB}" dt="2023-07-31T07:14:12.267" v="1180" actId="14100"/>
          <ac:picMkLst>
            <pc:docMk/>
            <pc:sldMk cId="2853511240" sldId="526"/>
            <ac:picMk id="3" creationId="{B077932F-F353-C704-F64E-3E7BF36281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51048662" sldId="5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88243" sldId="527"/>
        </pc:sldMkLst>
      </pc:sldChg>
      <pc:sldChg chg="addSp delSp modSp new mod">
        <pc:chgData name="Graphics Guru" userId="d850d2d1f9c44abc" providerId="LiveId" clId="{39452DE5-7C00-4F86-80CF-BD535E802BBB}" dt="2023-07-31T07:21:07.652" v="1188" actId="14100"/>
        <pc:sldMkLst>
          <pc:docMk/>
          <pc:sldMk cId="3172862499" sldId="527"/>
        </pc:sldMkLst>
        <pc:picChg chg="add mod">
          <ac:chgData name="Graphics Guru" userId="d850d2d1f9c44abc" providerId="LiveId" clId="{39452DE5-7C00-4F86-80CF-BD535E802BBB}" dt="2023-07-31T07:21:07.652" v="1188" actId="14100"/>
          <ac:picMkLst>
            <pc:docMk/>
            <pc:sldMk cId="3172862499" sldId="527"/>
            <ac:picMk id="3" creationId="{2BFC33BC-A5AC-94C9-0AF3-C1148E85E91D}"/>
          </ac:picMkLst>
        </pc:picChg>
        <pc:picChg chg="add del mod">
          <ac:chgData name="Graphics Guru" userId="d850d2d1f9c44abc" providerId="LiveId" clId="{39452DE5-7C00-4F86-80CF-BD535E802BBB}" dt="2023-07-31T07:20:56.983" v="1185" actId="478"/>
          <ac:picMkLst>
            <pc:docMk/>
            <pc:sldMk cId="3172862499" sldId="527"/>
            <ac:picMk id="33794" creationId="{4F7412A9-9286-CDFF-0D98-903B4BA667D6}"/>
          </ac:picMkLst>
        </pc:picChg>
      </pc:sldChg>
      <pc:sldChg chg="addSp modSp new mod">
        <pc:chgData name="Graphics Guru" userId="d850d2d1f9c44abc" providerId="LiveId" clId="{39452DE5-7C00-4F86-80CF-BD535E802BBB}" dt="2023-07-31T07:30:04.587" v="1210" actId="14100"/>
        <pc:sldMkLst>
          <pc:docMk/>
          <pc:sldMk cId="3576714220" sldId="528"/>
        </pc:sldMkLst>
        <pc:picChg chg="add mod">
          <ac:chgData name="Graphics Guru" userId="d850d2d1f9c44abc" providerId="LiveId" clId="{39452DE5-7C00-4F86-80CF-BD535E802BBB}" dt="2023-07-31T07:30:04.587" v="1210" actId="14100"/>
          <ac:picMkLst>
            <pc:docMk/>
            <pc:sldMk cId="3576714220" sldId="528"/>
            <ac:picMk id="3" creationId="{5AADEA21-E193-8886-8FD1-DF9A9C59C08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1794714" sldId="5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22058624" sldId="529"/>
        </pc:sldMkLst>
      </pc:sldChg>
      <pc:sldChg chg="addSp modSp new mod">
        <pc:chgData name="Graphics Guru" userId="d850d2d1f9c44abc" providerId="LiveId" clId="{39452DE5-7C00-4F86-80CF-BD535E802BBB}" dt="2023-07-31T07:30:42.555" v="1214" actId="14100"/>
        <pc:sldMkLst>
          <pc:docMk/>
          <pc:sldMk cId="3969702944" sldId="529"/>
        </pc:sldMkLst>
        <pc:picChg chg="add mod">
          <ac:chgData name="Graphics Guru" userId="d850d2d1f9c44abc" providerId="LiveId" clId="{39452DE5-7C00-4F86-80CF-BD535E802BBB}" dt="2023-07-31T07:30:42.555" v="1214" actId="14100"/>
          <ac:picMkLst>
            <pc:docMk/>
            <pc:sldMk cId="3969702944" sldId="529"/>
            <ac:picMk id="3" creationId="{DBDA4A17-C855-FB68-4CA8-529F7CDCAF76}"/>
          </ac:picMkLst>
        </pc:picChg>
      </pc:sldChg>
      <pc:sldChg chg="addSp modSp new">
        <pc:chgData name="Graphics Guru" userId="d850d2d1f9c44abc" providerId="LiveId" clId="{39452DE5-7C00-4F86-80CF-BD535E802BBB}" dt="2023-07-31T07:32:58.582" v="1222" actId="1076"/>
        <pc:sldMkLst>
          <pc:docMk/>
          <pc:sldMk cId="2336445255" sldId="530"/>
        </pc:sldMkLst>
        <pc:picChg chg="add mod">
          <ac:chgData name="Graphics Guru" userId="d850d2d1f9c44abc" providerId="LiveId" clId="{39452DE5-7C00-4F86-80CF-BD535E802BBB}" dt="2023-07-31T07:32:58.582" v="1222" actId="1076"/>
          <ac:picMkLst>
            <pc:docMk/>
            <pc:sldMk cId="2336445255" sldId="530"/>
            <ac:picMk id="34818" creationId="{F81171D0-9D7E-3B77-04DF-4AA52CE96146}"/>
          </ac:picMkLst>
        </pc:picChg>
      </pc:sldChg>
      <pc:sldChg chg="addSp modSp new mod">
        <pc:chgData name="Graphics Guru" userId="d850d2d1f9c44abc" providerId="LiveId" clId="{39452DE5-7C00-4F86-80CF-BD535E802BBB}" dt="2023-07-31T07:45:32.802" v="1226" actId="14100"/>
        <pc:sldMkLst>
          <pc:docMk/>
          <pc:sldMk cId="1004124269" sldId="531"/>
        </pc:sldMkLst>
        <pc:picChg chg="add mod">
          <ac:chgData name="Graphics Guru" userId="d850d2d1f9c44abc" providerId="LiveId" clId="{39452DE5-7C00-4F86-80CF-BD535E802BBB}" dt="2023-07-31T07:45:32.802" v="1226" actId="14100"/>
          <ac:picMkLst>
            <pc:docMk/>
            <pc:sldMk cId="1004124269" sldId="531"/>
            <ac:picMk id="3" creationId="{3BEED064-8139-1BDA-E215-633B82BF73B6}"/>
          </ac:picMkLst>
        </pc:picChg>
      </pc:sldChg>
      <pc:sldChg chg="addSp delSp modSp new mod">
        <pc:chgData name="Graphics Guru" userId="d850d2d1f9c44abc" providerId="LiveId" clId="{39452DE5-7C00-4F86-80CF-BD535E802BBB}" dt="2023-07-31T07:52:01.268" v="1258" actId="1076"/>
        <pc:sldMkLst>
          <pc:docMk/>
          <pc:sldMk cId="1389340580" sldId="532"/>
        </pc:sldMkLst>
        <pc:spChg chg="add del">
          <ac:chgData name="Graphics Guru" userId="d850d2d1f9c44abc" providerId="LiveId" clId="{39452DE5-7C00-4F86-80CF-BD535E802BBB}" dt="2023-07-31T07:51:20.133" v="1251"/>
          <ac:spMkLst>
            <pc:docMk/>
            <pc:sldMk cId="1389340580" sldId="532"/>
            <ac:spMk id="4" creationId="{178F18E2-82AC-062A-64DA-E1757CA6E9E0}"/>
          </ac:spMkLst>
        </pc:spChg>
        <pc:picChg chg="add mod">
          <ac:chgData name="Graphics Guru" userId="d850d2d1f9c44abc" providerId="LiveId" clId="{39452DE5-7C00-4F86-80CF-BD535E802BBB}" dt="2023-07-31T07:46:22.616" v="1230" actId="14100"/>
          <ac:picMkLst>
            <pc:docMk/>
            <pc:sldMk cId="1389340580" sldId="532"/>
            <ac:picMk id="3" creationId="{330CC8E0-41ED-3DFD-7228-8D0579115055}"/>
          </ac:picMkLst>
        </pc:picChg>
        <pc:picChg chg="add mod">
          <ac:chgData name="Graphics Guru" userId="d850d2d1f9c44abc" providerId="LiveId" clId="{39452DE5-7C00-4F86-80CF-BD535E802BBB}" dt="2023-07-31T07:52:01.268" v="1258" actId="1076"/>
          <ac:picMkLst>
            <pc:docMk/>
            <pc:sldMk cId="1389340580" sldId="532"/>
            <ac:picMk id="6" creationId="{808EFBA8-78F2-5D12-F253-65B909FF5E3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697392" sldId="5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4917770" sldId="533"/>
        </pc:sldMkLst>
      </pc:sldChg>
      <pc:sldChg chg="addSp modSp new mod">
        <pc:chgData name="Graphics Guru" userId="d850d2d1f9c44abc" providerId="LiveId" clId="{39452DE5-7C00-4F86-80CF-BD535E802BBB}" dt="2023-07-31T07:47:16.856" v="1234" actId="14100"/>
        <pc:sldMkLst>
          <pc:docMk/>
          <pc:sldMk cId="4167170898" sldId="533"/>
        </pc:sldMkLst>
        <pc:picChg chg="add mod">
          <ac:chgData name="Graphics Guru" userId="d850d2d1f9c44abc" providerId="LiveId" clId="{39452DE5-7C00-4F86-80CF-BD535E802BBB}" dt="2023-07-31T07:47:16.856" v="1234" actId="14100"/>
          <ac:picMkLst>
            <pc:docMk/>
            <pc:sldMk cId="4167170898" sldId="533"/>
            <ac:picMk id="3" creationId="{38C30574-8E26-5179-B0EC-769A3661E5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88066589" sldId="534"/>
        </pc:sldMkLst>
      </pc:sldChg>
      <pc:sldChg chg="addSp modSp new mod">
        <pc:chgData name="Graphics Guru" userId="d850d2d1f9c44abc" providerId="LiveId" clId="{39452DE5-7C00-4F86-80CF-BD535E802BBB}" dt="2023-07-31T07:47:53.117" v="1238" actId="14100"/>
        <pc:sldMkLst>
          <pc:docMk/>
          <pc:sldMk cId="2592255608" sldId="534"/>
        </pc:sldMkLst>
        <pc:picChg chg="add mod">
          <ac:chgData name="Graphics Guru" userId="d850d2d1f9c44abc" providerId="LiveId" clId="{39452DE5-7C00-4F86-80CF-BD535E802BBB}" dt="2023-07-31T07:47:53.117" v="1238" actId="14100"/>
          <ac:picMkLst>
            <pc:docMk/>
            <pc:sldMk cId="2592255608" sldId="534"/>
            <ac:picMk id="3" creationId="{947D6D07-427C-DD3F-B175-0790D2489A0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5498861" sldId="535"/>
        </pc:sldMkLst>
      </pc:sldChg>
      <pc:sldChg chg="addSp modSp new mod">
        <pc:chgData name="Graphics Guru" userId="d850d2d1f9c44abc" providerId="LiveId" clId="{39452DE5-7C00-4F86-80CF-BD535E802BBB}" dt="2023-07-31T07:48:28.919" v="1243" actId="14100"/>
        <pc:sldMkLst>
          <pc:docMk/>
          <pc:sldMk cId="3588738408" sldId="535"/>
        </pc:sldMkLst>
        <pc:picChg chg="add mod">
          <ac:chgData name="Graphics Guru" userId="d850d2d1f9c44abc" providerId="LiveId" clId="{39452DE5-7C00-4F86-80CF-BD535E802BBB}" dt="2023-07-31T07:48:28.919" v="1243" actId="14100"/>
          <ac:picMkLst>
            <pc:docMk/>
            <pc:sldMk cId="3588738408" sldId="535"/>
            <ac:picMk id="3" creationId="{E2A4F55A-5929-C7D9-30C4-6BE23D27970A}"/>
          </ac:picMkLst>
        </pc:picChg>
      </pc:sldChg>
      <pc:sldChg chg="addSp modSp new mod">
        <pc:chgData name="Graphics Guru" userId="d850d2d1f9c44abc" providerId="LiveId" clId="{39452DE5-7C00-4F86-80CF-BD535E802BBB}" dt="2023-07-31T07:49:20.033" v="1248" actId="1076"/>
        <pc:sldMkLst>
          <pc:docMk/>
          <pc:sldMk cId="4071379213" sldId="536"/>
        </pc:sldMkLst>
        <pc:picChg chg="add mod">
          <ac:chgData name="Graphics Guru" userId="d850d2d1f9c44abc" providerId="LiveId" clId="{39452DE5-7C00-4F86-80CF-BD535E802BBB}" dt="2023-07-31T07:49:20.033" v="1248" actId="1076"/>
          <ac:picMkLst>
            <pc:docMk/>
            <pc:sldMk cId="4071379213" sldId="536"/>
            <ac:picMk id="3" creationId="{BF177597-1CDE-FADD-341D-7B7D7E4773D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9946040" sldId="5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07292580" sldId="537"/>
        </pc:sldMkLst>
      </pc:sldChg>
      <pc:sldChg chg="addSp modSp new add del mod modClrScheme chgLayout">
        <pc:chgData name="Graphics Guru" userId="d850d2d1f9c44abc" providerId="LiveId" clId="{39452DE5-7C00-4F86-80CF-BD535E802BBB}" dt="2023-07-31T07:56:15.880" v="1342" actId="207"/>
        <pc:sldMkLst>
          <pc:docMk/>
          <pc:sldMk cId="4262257270" sldId="537"/>
        </pc:sldMkLst>
        <pc:spChg chg="add mod">
          <ac:chgData name="Graphics Guru" userId="d850d2d1f9c44abc" providerId="LiveId" clId="{39452DE5-7C00-4F86-80CF-BD535E802BBB}" dt="2023-07-31T07:53:20.589" v="1290" actId="20577"/>
          <ac:spMkLst>
            <pc:docMk/>
            <pc:sldMk cId="4262257270" sldId="537"/>
            <ac:spMk id="2" creationId="{118561BB-E611-BBC8-AA68-F0765A1D5E74}"/>
          </ac:spMkLst>
        </pc:spChg>
        <pc:spChg chg="add">
          <ac:chgData name="Graphics Guru" userId="d850d2d1f9c44abc" providerId="LiveId" clId="{39452DE5-7C00-4F86-80CF-BD535E802BBB}" dt="2023-07-31T07:53:37.818" v="1291" actId="22"/>
          <ac:spMkLst>
            <pc:docMk/>
            <pc:sldMk cId="4262257270" sldId="537"/>
            <ac:spMk id="6" creationId="{00332EF3-30EA-EE7D-F8EF-B317D45C0E51}"/>
          </ac:spMkLst>
        </pc:spChg>
        <pc:spChg chg="add mod">
          <ac:chgData name="Graphics Guru" userId="d850d2d1f9c44abc" providerId="LiveId" clId="{39452DE5-7C00-4F86-80CF-BD535E802BBB}" dt="2023-07-31T07:56:15.880" v="1342" actId="207"/>
          <ac:spMkLst>
            <pc:docMk/>
            <pc:sldMk cId="4262257270" sldId="537"/>
            <ac:spMk id="8" creationId="{061AF19A-57BD-4183-CECF-79D6FE0FC3E4}"/>
          </ac:spMkLst>
        </pc:spChg>
        <pc:picChg chg="add mod">
          <ac:chgData name="Graphics Guru" userId="d850d2d1f9c44abc" providerId="LiveId" clId="{39452DE5-7C00-4F86-80CF-BD535E802BBB}" dt="2023-07-31T07:53:42.039" v="1293" actId="1076"/>
          <ac:picMkLst>
            <pc:docMk/>
            <pc:sldMk cId="4262257270" sldId="537"/>
            <ac:picMk id="4" creationId="{3210BB1E-661B-38D2-12E5-CD5B55D543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0051108" sldId="538"/>
        </pc:sldMkLst>
      </pc:sldChg>
      <pc:sldChg chg="addSp delSp modSp new mod modClrScheme chgLayout">
        <pc:chgData name="Graphics Guru" userId="d850d2d1f9c44abc" providerId="LiveId" clId="{39452DE5-7C00-4F86-80CF-BD535E802BBB}" dt="2023-07-31T07:57:31.874" v="1348" actId="14100"/>
        <pc:sldMkLst>
          <pc:docMk/>
          <pc:sldMk cId="218839740" sldId="538"/>
        </pc:sldMkLst>
        <pc:spChg chg="del">
          <ac:chgData name="Graphics Guru" userId="d850d2d1f9c44abc" providerId="LiveId" clId="{39452DE5-7C00-4F86-80CF-BD535E802BBB}" dt="2023-07-31T07:57:17.287" v="1344" actId="700"/>
          <ac:spMkLst>
            <pc:docMk/>
            <pc:sldMk cId="218839740" sldId="538"/>
            <ac:spMk id="2" creationId="{02685B0B-75D3-E8F6-FD6D-FF80C070A88C}"/>
          </ac:spMkLst>
        </pc:spChg>
        <pc:picChg chg="add mod">
          <ac:chgData name="Graphics Guru" userId="d850d2d1f9c44abc" providerId="LiveId" clId="{39452DE5-7C00-4F86-80CF-BD535E802BBB}" dt="2023-07-31T07:57:31.874" v="1348" actId="14100"/>
          <ac:picMkLst>
            <pc:docMk/>
            <pc:sldMk cId="218839740" sldId="538"/>
            <ac:picMk id="4" creationId="{22845C2E-2D18-80CA-07AD-A059CB9ED0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7293754" sldId="539"/>
        </pc:sldMkLst>
      </pc:sldChg>
      <pc:sldChg chg="addSp modSp new mod">
        <pc:chgData name="Graphics Guru" userId="d850d2d1f9c44abc" providerId="LiveId" clId="{39452DE5-7C00-4F86-80CF-BD535E802BBB}" dt="2023-07-31T07:58:35.448" v="1352" actId="14100"/>
        <pc:sldMkLst>
          <pc:docMk/>
          <pc:sldMk cId="2301756614" sldId="539"/>
        </pc:sldMkLst>
        <pc:picChg chg="add mod">
          <ac:chgData name="Graphics Guru" userId="d850d2d1f9c44abc" providerId="LiveId" clId="{39452DE5-7C00-4F86-80CF-BD535E802BBB}" dt="2023-07-31T07:58:35.448" v="1352" actId="14100"/>
          <ac:picMkLst>
            <pc:docMk/>
            <pc:sldMk cId="2301756614" sldId="539"/>
            <ac:picMk id="3" creationId="{340F1E72-6CB8-A83C-4400-B136161F71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562278" sldId="540"/>
        </pc:sldMkLst>
      </pc:sldChg>
      <pc:sldChg chg="addSp modSp new mod">
        <pc:chgData name="Graphics Guru" userId="d850d2d1f9c44abc" providerId="LiveId" clId="{39452DE5-7C00-4F86-80CF-BD535E802BBB}" dt="2023-07-31T07:59:09.341" v="1357" actId="14100"/>
        <pc:sldMkLst>
          <pc:docMk/>
          <pc:sldMk cId="3265823373" sldId="540"/>
        </pc:sldMkLst>
        <pc:picChg chg="add mod">
          <ac:chgData name="Graphics Guru" userId="d850d2d1f9c44abc" providerId="LiveId" clId="{39452DE5-7C00-4F86-80CF-BD535E802BBB}" dt="2023-07-31T07:59:09.341" v="1357" actId="14100"/>
          <ac:picMkLst>
            <pc:docMk/>
            <pc:sldMk cId="3265823373" sldId="540"/>
            <ac:picMk id="3" creationId="{B545FBCD-6D9E-EA98-B19C-690FD31B1EAC}"/>
          </ac:picMkLst>
        </pc:picChg>
      </pc:sldChg>
      <pc:sldChg chg="addSp modSp new mod">
        <pc:chgData name="Graphics Guru" userId="d850d2d1f9c44abc" providerId="LiveId" clId="{39452DE5-7C00-4F86-80CF-BD535E802BBB}" dt="2023-07-31T08:01:22.047" v="1364" actId="14100"/>
        <pc:sldMkLst>
          <pc:docMk/>
          <pc:sldMk cId="83288436" sldId="541"/>
        </pc:sldMkLst>
        <pc:picChg chg="add mod">
          <ac:chgData name="Graphics Guru" userId="d850d2d1f9c44abc" providerId="LiveId" clId="{39452DE5-7C00-4F86-80CF-BD535E802BBB}" dt="2023-07-31T08:00:59.628" v="1361" actId="14100"/>
          <ac:picMkLst>
            <pc:docMk/>
            <pc:sldMk cId="83288436" sldId="541"/>
            <ac:picMk id="3" creationId="{E0EE5402-8965-56FA-DA0B-E3F0C3E4E2E1}"/>
          </ac:picMkLst>
        </pc:picChg>
        <pc:picChg chg="add mod">
          <ac:chgData name="Graphics Guru" userId="d850d2d1f9c44abc" providerId="LiveId" clId="{39452DE5-7C00-4F86-80CF-BD535E802BBB}" dt="2023-07-31T08:01:22.047" v="1364" actId="14100"/>
          <ac:picMkLst>
            <pc:docMk/>
            <pc:sldMk cId="83288436" sldId="541"/>
            <ac:picMk id="5" creationId="{0197A53D-13C8-A464-1DB7-7E5BED3C159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3709164" sldId="5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37584788" sldId="542"/>
        </pc:sldMkLst>
      </pc:sldChg>
      <pc:sldChg chg="addSp modSp new mod">
        <pc:chgData name="Graphics Guru" userId="d850d2d1f9c44abc" providerId="LiveId" clId="{39452DE5-7C00-4F86-80CF-BD535E802BBB}" dt="2023-07-31T08:02:48.937" v="1368" actId="14100"/>
        <pc:sldMkLst>
          <pc:docMk/>
          <pc:sldMk cId="3884987229" sldId="542"/>
        </pc:sldMkLst>
        <pc:picChg chg="add mod">
          <ac:chgData name="Graphics Guru" userId="d850d2d1f9c44abc" providerId="LiveId" clId="{39452DE5-7C00-4F86-80CF-BD535E802BBB}" dt="2023-07-31T08:02:48.937" v="1368" actId="14100"/>
          <ac:picMkLst>
            <pc:docMk/>
            <pc:sldMk cId="3884987229" sldId="542"/>
            <ac:picMk id="3" creationId="{3D540E92-C7C0-1AB6-05AD-1F564B89B49F}"/>
          </ac:picMkLst>
        </pc:picChg>
      </pc:sldChg>
      <pc:sldChg chg="addSp modSp new mod">
        <pc:chgData name="Graphics Guru" userId="d850d2d1f9c44abc" providerId="LiveId" clId="{39452DE5-7C00-4F86-80CF-BD535E802BBB}" dt="2023-07-31T08:03:36.086" v="1372" actId="14100"/>
        <pc:sldMkLst>
          <pc:docMk/>
          <pc:sldMk cId="2045558510" sldId="543"/>
        </pc:sldMkLst>
        <pc:picChg chg="add mod">
          <ac:chgData name="Graphics Guru" userId="d850d2d1f9c44abc" providerId="LiveId" clId="{39452DE5-7C00-4F86-80CF-BD535E802BBB}" dt="2023-07-31T08:03:36.086" v="1372" actId="14100"/>
          <ac:picMkLst>
            <pc:docMk/>
            <pc:sldMk cId="2045558510" sldId="543"/>
            <ac:picMk id="3" creationId="{697C7A0F-3ADB-1CBA-DB54-D8AD2EB1D6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78231894" sldId="5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512531" sldId="544"/>
        </pc:sldMkLst>
      </pc:sldChg>
      <pc:sldChg chg="addSp modSp new mod">
        <pc:chgData name="Graphics Guru" userId="d850d2d1f9c44abc" providerId="LiveId" clId="{39452DE5-7C00-4F86-80CF-BD535E802BBB}" dt="2023-07-31T08:04:40.014" v="1376" actId="14100"/>
        <pc:sldMkLst>
          <pc:docMk/>
          <pc:sldMk cId="2457998342" sldId="544"/>
        </pc:sldMkLst>
        <pc:picChg chg="add mod">
          <ac:chgData name="Graphics Guru" userId="d850d2d1f9c44abc" providerId="LiveId" clId="{39452DE5-7C00-4F86-80CF-BD535E802BBB}" dt="2023-07-31T08:04:40.014" v="1376" actId="14100"/>
          <ac:picMkLst>
            <pc:docMk/>
            <pc:sldMk cId="2457998342" sldId="544"/>
            <ac:picMk id="3" creationId="{4B400D67-29D3-DE4C-CDE5-9949E6AAD33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0930092" sldId="545"/>
        </pc:sldMkLst>
      </pc:sldChg>
      <pc:sldChg chg="addSp modSp new mod">
        <pc:chgData name="Graphics Guru" userId="d850d2d1f9c44abc" providerId="LiveId" clId="{39452DE5-7C00-4F86-80CF-BD535E802BBB}" dt="2023-07-31T08:12:45.175" v="1390" actId="732"/>
        <pc:sldMkLst>
          <pc:docMk/>
          <pc:sldMk cId="3891685778" sldId="545"/>
        </pc:sldMkLst>
        <pc:picChg chg="add mod">
          <ac:chgData name="Graphics Guru" userId="d850d2d1f9c44abc" providerId="LiveId" clId="{39452DE5-7C00-4F86-80CF-BD535E802BBB}" dt="2023-07-31T08:11:59.362" v="1382" actId="1076"/>
          <ac:picMkLst>
            <pc:docMk/>
            <pc:sldMk cId="3891685778" sldId="545"/>
            <ac:picMk id="3" creationId="{9B7DF6D6-FA43-04F5-600C-640694CB7236}"/>
          </ac:picMkLst>
        </pc:picChg>
        <pc:picChg chg="add mod ord modCrop">
          <ac:chgData name="Graphics Guru" userId="d850d2d1f9c44abc" providerId="LiveId" clId="{39452DE5-7C00-4F86-80CF-BD535E802BBB}" dt="2023-07-31T08:12:45.175" v="1390" actId="732"/>
          <ac:picMkLst>
            <pc:docMk/>
            <pc:sldMk cId="3891685778" sldId="545"/>
            <ac:picMk id="5" creationId="{3DBF9E00-FBE7-0FE0-D06C-A42A90944996}"/>
          </ac:picMkLst>
        </pc:picChg>
      </pc:sldChg>
      <pc:sldChg chg="addSp delSp modSp new mod">
        <pc:chgData name="Graphics Guru" userId="d850d2d1f9c44abc" providerId="LiveId" clId="{39452DE5-7C00-4F86-80CF-BD535E802BBB}" dt="2023-07-31T08:17:03.728" v="1400" actId="14100"/>
        <pc:sldMkLst>
          <pc:docMk/>
          <pc:sldMk cId="879020397" sldId="546"/>
        </pc:sldMkLst>
        <pc:picChg chg="add del mod">
          <ac:chgData name="Graphics Guru" userId="d850d2d1f9c44abc" providerId="LiveId" clId="{39452DE5-7C00-4F86-80CF-BD535E802BBB}" dt="2023-07-31T08:15:53.128" v="1395" actId="22"/>
          <ac:picMkLst>
            <pc:docMk/>
            <pc:sldMk cId="879020397" sldId="546"/>
            <ac:picMk id="3" creationId="{EC229EDD-1518-16E6-325A-0CB20D633F2F}"/>
          </ac:picMkLst>
        </pc:picChg>
        <pc:picChg chg="add mod">
          <ac:chgData name="Graphics Guru" userId="d850d2d1f9c44abc" providerId="LiveId" clId="{39452DE5-7C00-4F86-80CF-BD535E802BBB}" dt="2023-07-31T08:16:26.018" v="1397" actId="1076"/>
          <ac:picMkLst>
            <pc:docMk/>
            <pc:sldMk cId="879020397" sldId="546"/>
            <ac:picMk id="5" creationId="{15101A6F-0758-E0C5-C62A-1700BC93873A}"/>
          </ac:picMkLst>
        </pc:picChg>
        <pc:picChg chg="add mod">
          <ac:chgData name="Graphics Guru" userId="d850d2d1f9c44abc" providerId="LiveId" clId="{39452DE5-7C00-4F86-80CF-BD535E802BBB}" dt="2023-07-31T08:17:03.728" v="1400" actId="14100"/>
          <ac:picMkLst>
            <pc:docMk/>
            <pc:sldMk cId="879020397" sldId="546"/>
            <ac:picMk id="7" creationId="{3FF3D32C-8F63-2CC5-32A0-3A6DB737C8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42222920" sldId="546"/>
        </pc:sldMkLst>
      </pc:sldChg>
      <pc:sldChg chg="addSp modSp new mod">
        <pc:chgData name="Graphics Guru" userId="d850d2d1f9c44abc" providerId="LiveId" clId="{39452DE5-7C00-4F86-80CF-BD535E802BBB}" dt="2023-07-31T08:17:48.920" v="1404" actId="14100"/>
        <pc:sldMkLst>
          <pc:docMk/>
          <pc:sldMk cId="1772770835" sldId="547"/>
        </pc:sldMkLst>
        <pc:picChg chg="add mod">
          <ac:chgData name="Graphics Guru" userId="d850d2d1f9c44abc" providerId="LiveId" clId="{39452DE5-7C00-4F86-80CF-BD535E802BBB}" dt="2023-07-31T08:17:48.920" v="1404" actId="14100"/>
          <ac:picMkLst>
            <pc:docMk/>
            <pc:sldMk cId="1772770835" sldId="547"/>
            <ac:picMk id="3" creationId="{2DC039EB-AC6C-780C-0D85-748F94C1AC8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6953643" sldId="5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12690098" sldId="5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81718616" sldId="5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58674839" sldId="5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1874540" sldId="5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73131351" sldId="55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7966547" sldId="55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40035394" sldId="554"/>
        </pc:sldMkLst>
      </pc:sldChg>
      <pc:sldChg chg="addSp modSp new mod">
        <pc:chgData name="Graphics Guru" userId="d850d2d1f9c44abc" providerId="LiveId" clId="{39452DE5-7C00-4F86-80CF-BD535E802BBB}" dt="2023-07-31T08:22:32.935" v="1409" actId="14100"/>
        <pc:sldMkLst>
          <pc:docMk/>
          <pc:sldMk cId="2893496437" sldId="554"/>
        </pc:sldMkLst>
        <pc:picChg chg="add mod">
          <ac:chgData name="Graphics Guru" userId="d850d2d1f9c44abc" providerId="LiveId" clId="{39452DE5-7C00-4F86-80CF-BD535E802BBB}" dt="2023-07-31T08:22:32.935" v="1409" actId="14100"/>
          <ac:picMkLst>
            <pc:docMk/>
            <pc:sldMk cId="2893496437" sldId="554"/>
            <ac:picMk id="3" creationId="{67782037-A0A8-592C-9ABB-8A8B9B52152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68992143" sldId="555"/>
        </pc:sldMkLst>
      </pc:sldChg>
      <pc:sldChg chg="addSp modSp new mod">
        <pc:chgData name="Graphics Guru" userId="d850d2d1f9c44abc" providerId="LiveId" clId="{39452DE5-7C00-4F86-80CF-BD535E802BBB}" dt="2023-07-31T08:24:49.694" v="1414" actId="14100"/>
        <pc:sldMkLst>
          <pc:docMk/>
          <pc:sldMk cId="3857253386" sldId="555"/>
        </pc:sldMkLst>
        <pc:picChg chg="add mod">
          <ac:chgData name="Graphics Guru" userId="d850d2d1f9c44abc" providerId="LiveId" clId="{39452DE5-7C00-4F86-80CF-BD535E802BBB}" dt="2023-07-31T08:24:49.694" v="1414" actId="14100"/>
          <ac:picMkLst>
            <pc:docMk/>
            <pc:sldMk cId="3857253386" sldId="555"/>
            <ac:picMk id="3" creationId="{F14A12A7-D4FB-D0F4-E84F-348ADE06772A}"/>
          </ac:picMkLst>
        </pc:picChg>
      </pc:sldChg>
      <pc:sldChg chg="addSp modSp new mod">
        <pc:chgData name="Graphics Guru" userId="d850d2d1f9c44abc" providerId="LiveId" clId="{39452DE5-7C00-4F86-80CF-BD535E802BBB}" dt="2023-07-31T08:27:41.109" v="1430" actId="1076"/>
        <pc:sldMkLst>
          <pc:docMk/>
          <pc:sldMk cId="840574824" sldId="556"/>
        </pc:sldMkLst>
        <pc:picChg chg="add mod modCrop">
          <ac:chgData name="Graphics Guru" userId="d850d2d1f9c44abc" providerId="LiveId" clId="{39452DE5-7C00-4F86-80CF-BD535E802BBB}" dt="2023-07-31T08:27:41.109" v="1430" actId="1076"/>
          <ac:picMkLst>
            <pc:docMk/>
            <pc:sldMk cId="840574824" sldId="556"/>
            <ac:picMk id="3" creationId="{CD292E26-A1A8-6967-A646-A92F5066B0C4}"/>
          </ac:picMkLst>
        </pc:picChg>
        <pc:picChg chg="add mod">
          <ac:chgData name="Graphics Guru" userId="d850d2d1f9c44abc" providerId="LiveId" clId="{39452DE5-7C00-4F86-80CF-BD535E802BBB}" dt="2023-07-31T08:26:19.531" v="1420" actId="14100"/>
          <ac:picMkLst>
            <pc:docMk/>
            <pc:sldMk cId="840574824" sldId="556"/>
            <ac:picMk id="5" creationId="{7CE72DDC-71FA-2C1F-50DE-D52868790BAB}"/>
          </ac:picMkLst>
        </pc:picChg>
        <pc:picChg chg="add mod modCrop">
          <ac:chgData name="Graphics Guru" userId="d850d2d1f9c44abc" providerId="LiveId" clId="{39452DE5-7C00-4F86-80CF-BD535E802BBB}" dt="2023-07-31T08:26:46.441" v="1425" actId="1076"/>
          <ac:picMkLst>
            <pc:docMk/>
            <pc:sldMk cId="840574824" sldId="556"/>
            <ac:picMk id="6" creationId="{3C3B65E1-DC5C-957F-A0F6-D18A0564F573}"/>
          </ac:picMkLst>
        </pc:picChg>
        <pc:picChg chg="add mod">
          <ac:chgData name="Graphics Guru" userId="d850d2d1f9c44abc" providerId="LiveId" clId="{39452DE5-7C00-4F86-80CF-BD535E802BBB}" dt="2023-07-31T08:27:33.923" v="1429" actId="14100"/>
          <ac:picMkLst>
            <pc:docMk/>
            <pc:sldMk cId="840574824" sldId="556"/>
            <ac:picMk id="8" creationId="{FDE4CE6A-5513-69F2-A5AA-8B376429F2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79590134" sldId="55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89939738" sldId="557"/>
        </pc:sldMkLst>
      </pc:sldChg>
      <pc:sldChg chg="addSp modSp new mod">
        <pc:chgData name="Graphics Guru" userId="d850d2d1f9c44abc" providerId="LiveId" clId="{39452DE5-7C00-4F86-80CF-BD535E802BBB}" dt="2023-07-31T08:32:02.728" v="1434" actId="14100"/>
        <pc:sldMkLst>
          <pc:docMk/>
          <pc:sldMk cId="1999233279" sldId="557"/>
        </pc:sldMkLst>
        <pc:picChg chg="add mod">
          <ac:chgData name="Graphics Guru" userId="d850d2d1f9c44abc" providerId="LiveId" clId="{39452DE5-7C00-4F86-80CF-BD535E802BBB}" dt="2023-07-31T08:32:02.728" v="1434" actId="14100"/>
          <ac:picMkLst>
            <pc:docMk/>
            <pc:sldMk cId="1999233279" sldId="557"/>
            <ac:picMk id="3" creationId="{32968682-ABB1-F5BB-D7E9-DD3A409F21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26857546" sldId="558"/>
        </pc:sldMkLst>
      </pc:sldChg>
      <pc:sldChg chg="addSp modSp new mod">
        <pc:chgData name="Graphics Guru" userId="d850d2d1f9c44abc" providerId="LiveId" clId="{39452DE5-7C00-4F86-80CF-BD535E802BBB}" dt="2023-07-31T08:33:01.556" v="1438" actId="14100"/>
        <pc:sldMkLst>
          <pc:docMk/>
          <pc:sldMk cId="4159270970" sldId="558"/>
        </pc:sldMkLst>
        <pc:picChg chg="add mod">
          <ac:chgData name="Graphics Guru" userId="d850d2d1f9c44abc" providerId="LiveId" clId="{39452DE5-7C00-4F86-80CF-BD535E802BBB}" dt="2023-07-31T08:33:01.556" v="1438" actId="14100"/>
          <ac:picMkLst>
            <pc:docMk/>
            <pc:sldMk cId="4159270970" sldId="558"/>
            <ac:picMk id="3" creationId="{93D1F934-E95C-8B7D-7D17-2866B8A76EA9}"/>
          </ac:picMkLst>
        </pc:picChg>
      </pc:sldChg>
      <pc:sldChg chg="addSp modSp new mod">
        <pc:chgData name="Graphics Guru" userId="d850d2d1f9c44abc" providerId="LiveId" clId="{39452DE5-7C00-4F86-80CF-BD535E802BBB}" dt="2023-07-31T08:33:44.404" v="1442" actId="14100"/>
        <pc:sldMkLst>
          <pc:docMk/>
          <pc:sldMk cId="903150819" sldId="559"/>
        </pc:sldMkLst>
        <pc:picChg chg="add mod">
          <ac:chgData name="Graphics Guru" userId="d850d2d1f9c44abc" providerId="LiveId" clId="{39452DE5-7C00-4F86-80CF-BD535E802BBB}" dt="2023-07-31T08:33:44.404" v="1442" actId="14100"/>
          <ac:picMkLst>
            <pc:docMk/>
            <pc:sldMk cId="903150819" sldId="559"/>
            <ac:picMk id="3" creationId="{33CB6C13-B9CE-6F71-F204-6C437F7352D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245314" sldId="559"/>
        </pc:sldMkLst>
      </pc:sldChg>
      <pc:sldChg chg="addSp modSp new mod">
        <pc:chgData name="Graphics Guru" userId="d850d2d1f9c44abc" providerId="LiveId" clId="{39452DE5-7C00-4F86-80CF-BD535E802BBB}" dt="2023-07-31T08:34:18.881" v="1446" actId="14100"/>
        <pc:sldMkLst>
          <pc:docMk/>
          <pc:sldMk cId="1526667331" sldId="560"/>
        </pc:sldMkLst>
        <pc:picChg chg="add mod">
          <ac:chgData name="Graphics Guru" userId="d850d2d1f9c44abc" providerId="LiveId" clId="{39452DE5-7C00-4F86-80CF-BD535E802BBB}" dt="2023-07-31T08:34:18.881" v="1446" actId="14100"/>
          <ac:picMkLst>
            <pc:docMk/>
            <pc:sldMk cId="1526667331" sldId="560"/>
            <ac:picMk id="3" creationId="{E2D9D396-BC2D-ACC1-A4FE-793D39BC23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12762511" sldId="560"/>
        </pc:sldMkLst>
      </pc:sldChg>
      <pc:sldChg chg="addSp delSp modSp new mod">
        <pc:chgData name="Graphics Guru" userId="d850d2d1f9c44abc" providerId="LiveId" clId="{39452DE5-7C00-4F86-80CF-BD535E802BBB}" dt="2023-07-31T08:45:34.671" v="1452" actId="14100"/>
        <pc:sldMkLst>
          <pc:docMk/>
          <pc:sldMk cId="2505652235" sldId="561"/>
        </pc:sldMkLst>
        <pc:picChg chg="add del">
          <ac:chgData name="Graphics Guru" userId="d850d2d1f9c44abc" providerId="LiveId" clId="{39452DE5-7C00-4F86-80CF-BD535E802BBB}" dt="2023-07-31T08:45:22.422" v="1449" actId="22"/>
          <ac:picMkLst>
            <pc:docMk/>
            <pc:sldMk cId="2505652235" sldId="561"/>
            <ac:picMk id="3" creationId="{7437F4C2-BE88-18B1-50BA-65CD014287BA}"/>
          </ac:picMkLst>
        </pc:picChg>
        <pc:picChg chg="add mod">
          <ac:chgData name="Graphics Guru" userId="d850d2d1f9c44abc" providerId="LiveId" clId="{39452DE5-7C00-4F86-80CF-BD535E802BBB}" dt="2023-07-31T08:45:34.671" v="1452" actId="14100"/>
          <ac:picMkLst>
            <pc:docMk/>
            <pc:sldMk cId="2505652235" sldId="561"/>
            <ac:picMk id="5" creationId="{424DB933-10CF-8BCE-C6D0-A4B001499B4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3668105" sldId="56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0639942" sldId="562"/>
        </pc:sldMkLst>
      </pc:sldChg>
      <pc:sldChg chg="addSp modSp new mod">
        <pc:chgData name="Graphics Guru" userId="d850d2d1f9c44abc" providerId="LiveId" clId="{39452DE5-7C00-4F86-80CF-BD535E802BBB}" dt="2023-07-31T08:55:41.010" v="1462" actId="1076"/>
        <pc:sldMkLst>
          <pc:docMk/>
          <pc:sldMk cId="4210164077" sldId="562"/>
        </pc:sldMkLst>
        <pc:picChg chg="add mod">
          <ac:chgData name="Graphics Guru" userId="d850d2d1f9c44abc" providerId="LiveId" clId="{39452DE5-7C00-4F86-80CF-BD535E802BBB}" dt="2023-07-31T08:55:29.119" v="1460" actId="14100"/>
          <ac:picMkLst>
            <pc:docMk/>
            <pc:sldMk cId="4210164077" sldId="562"/>
            <ac:picMk id="3" creationId="{56B5EC02-931A-3E05-231A-3DE8AFBC4CCA}"/>
          </ac:picMkLst>
        </pc:picChg>
        <pc:picChg chg="add mod">
          <ac:chgData name="Graphics Guru" userId="d850d2d1f9c44abc" providerId="LiveId" clId="{39452DE5-7C00-4F86-80CF-BD535E802BBB}" dt="2023-07-31T08:55:41.010" v="1462" actId="1076"/>
          <ac:picMkLst>
            <pc:docMk/>
            <pc:sldMk cId="4210164077" sldId="562"/>
            <ac:picMk id="39938" creationId="{63770C3E-F54A-5963-42B9-70053D8113D7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1T08:10:14.652" v="2894" actId="20577"/>
        <pc:sldMkLst>
          <pc:docMk/>
          <pc:sldMk cId="2412198159" sldId="563"/>
        </pc:sldMkLst>
        <pc:spChg chg="add mod">
          <ac:chgData name="Graphics Guru" userId="d850d2d1f9c44abc" providerId="LiveId" clId="{39452DE5-7C00-4F86-80CF-BD535E802BBB}" dt="2023-08-01T07:56:16.430" v="2790" actId="14100"/>
          <ac:spMkLst>
            <pc:docMk/>
            <pc:sldMk cId="2412198159" sldId="563"/>
            <ac:spMk id="2" creationId="{1F7E1AB9-481F-67D7-F262-DED08525ED1E}"/>
          </ac:spMkLst>
        </pc:spChg>
        <pc:spChg chg="add mod">
          <ac:chgData name="Graphics Guru" userId="d850d2d1f9c44abc" providerId="LiveId" clId="{39452DE5-7C00-4F86-80CF-BD535E802BBB}" dt="2023-08-01T08:10:14.652" v="2894" actId="20577"/>
          <ac:spMkLst>
            <pc:docMk/>
            <pc:sldMk cId="2412198159" sldId="563"/>
            <ac:spMk id="3" creationId="{20DDD6F1-8559-4F57-438A-907AB72BF353}"/>
          </ac:spMkLst>
        </pc:spChg>
      </pc:sldChg>
      <pc:sldChg chg="new del ord">
        <pc:chgData name="Graphics Guru" userId="d850d2d1f9c44abc" providerId="LiveId" clId="{39452DE5-7C00-4F86-80CF-BD535E802BBB}" dt="2023-08-01T07:04:52.516" v="1533" actId="2696"/>
        <pc:sldMkLst>
          <pc:docMk/>
          <pc:sldMk cId="3117962324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85556587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6741091" sldId="564"/>
        </pc:sldMkLst>
      </pc:sldChg>
      <pc:sldChg chg="modSp add del mod">
        <pc:chgData name="Graphics Guru" userId="d850d2d1f9c44abc" providerId="LiveId" clId="{39452DE5-7C00-4F86-80CF-BD535E802BBB}" dt="2023-08-01T07:06:05.265" v="1542" actId="47"/>
        <pc:sldMkLst>
          <pc:docMk/>
          <pc:sldMk cId="2476569647" sldId="564"/>
        </pc:sldMkLst>
        <pc:spChg chg="mod">
          <ac:chgData name="Graphics Guru" userId="d850d2d1f9c44abc" providerId="LiveId" clId="{39452DE5-7C00-4F86-80CF-BD535E802BBB}" dt="2023-07-31T09:00:10.776" v="1470" actId="20577"/>
          <ac:spMkLst>
            <pc:docMk/>
            <pc:sldMk cId="2476569647" sldId="564"/>
            <ac:spMk id="2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1587315" sldId="5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98371213" sldId="5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95282740" sldId="5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035642" sldId="5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73156394" sldId="5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1643573" sldId="5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57115546" sldId="5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10764023" sldId="5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878815" sldId="57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76992192" sldId="57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0283445" sldId="57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24530870" sldId="57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0710341" sldId="57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58221749" sldId="57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98743035" sldId="57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20739085" sldId="5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0230151" sldId="58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12626095" sldId="58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39521230" sldId="58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128489" sldId="58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87700693" sldId="58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31409156" sldId="5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89090271" sldId="58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3112886" sldId="5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43780561" sldId="5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50654580" sldId="5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17323222" sldId="5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299037" sldId="59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6521256" sldId="5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8012249" sldId="59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086584" sldId="59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1988933" sldId="5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71566460" sldId="59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0474079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01965545" sldId="60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4800156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043461" sldId="60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16264067" sldId="6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8842867" sldId="6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258043380" sldId="6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98210962" sldId="6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1199904" sldId="6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08425476" sldId="6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78248" sldId="6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82565169" sldId="6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05754568" sldId="6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2950762" sldId="61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08826496" sldId="6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03101936" sldId="6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5896925" sldId="6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83585212" sldId="61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60667777" sldId="6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66608834" sldId="61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7900702" sldId="62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28868564" sldId="62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55964020" sldId="6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15647256" sldId="6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4652194" sldId="62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62888800" sldId="6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2178347" sldId="6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96106879" sldId="6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4746296" sldId="6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43962212" sldId="6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29790177" sldId="6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18737769" sldId="6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31837351" sldId="6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6261828" sldId="6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64438966" sldId="634"/>
        </pc:sldMkLst>
      </pc:sldChg>
      <pc:sldChg chg="modSp new del">
        <pc:chgData name="Graphics Guru" userId="d850d2d1f9c44abc" providerId="LiveId" clId="{39452DE5-7C00-4F86-80CF-BD535E802BBB}" dt="2023-07-30T23:20:42.680" v="95" actId="47"/>
        <pc:sldMkLst>
          <pc:docMk/>
          <pc:sldMk cId="3461137684" sldId="63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2" creationId="{9E879804-E23D-E257-6A49-99293A52BC49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3" creationId="{6B6B8681-EC63-888E-9320-3AE88E4D7014}"/>
          </ac:spMkLst>
        </pc:spChg>
      </pc:sldChg>
      <pc:sldMasterChg chg="modSp delSldLayout modSldLayout">
        <pc:chgData name="Graphics Guru" userId="d850d2d1f9c44abc" providerId="LiveId" clId="{39452DE5-7C00-4F86-80CF-BD535E802BBB}" dt="2023-07-30T23:14:09.718" v="4"/>
        <pc:sldMasterMkLst>
          <pc:docMk/>
          <pc:sldMasterMk cId="0" sldId="2147483648"/>
        </pc:sldMasterMkLst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06777084" sldId="214748364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07117663" sldId="214748365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7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123548520" sldId="214748365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1074227710" sldId="214748365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8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685273010" sldId="214748365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9316929" sldId="214748365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9316929" sldId="2147483654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32132960" sldId="2147483655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54922620" sldId="2147483656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74219000" sldId="2147483657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26819767" sldId="214748365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754318726" sldId="214748366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085383536" sldId="214748366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085383536" sldId="2147483661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773463079" sldId="214748366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69031589" sldId="214748366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14607921" sldId="214748366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6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7" creationId="{00000000-0000-0000-0000-000000000000}"/>
            </ac:spMkLst>
          </pc:spChg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504406498" sldId="2147483666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4277834173" sldId="2147483667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2999873329" sldId="2147483669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916030286" sldId="2147483670"/>
          </pc:sldLayoutMkLst>
        </pc:sldLayoutChg>
      </pc:sldMasterChg>
      <pc:sldMasterChg chg="setBg delSldLayout modSldLayout">
        <pc:chgData name="Graphics Guru" userId="d850d2d1f9c44abc" providerId="LiveId" clId="{39452DE5-7C00-4F86-80CF-BD535E802BBB}" dt="2023-07-31T07:11:07.708" v="1174"/>
        <pc:sldMasterMkLst>
          <pc:docMk/>
          <pc:sldMasterMk cId="1627752569" sldId="2147483666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404266408" sldId="214748366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68908570" sldId="214748366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08267961" sldId="2147483669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559819805" sldId="214748367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40142249" sldId="2147483671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20860822" sldId="2147483672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4245924962" sldId="214748367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908439192" sldId="214748367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571116315" sldId="214748367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004765169" sldId="214748367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144610141" sldId="214748367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650761878" sldId="214748367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212176888" sldId="2147483679"/>
          </pc:sldLayoutMkLst>
        </pc:sldLayoutChg>
        <pc:sldLayoutChg chg="del setBg">
          <pc:chgData name="Graphics Guru" userId="d850d2d1f9c44abc" providerId="LiveId" clId="{39452DE5-7C00-4F86-80CF-BD535E802BBB}" dt="2023-07-30T23:45:30.227" v="301" actId="47"/>
          <pc:sldLayoutMkLst>
            <pc:docMk/>
            <pc:sldMasterMk cId="1627752569" sldId="2147483666"/>
            <pc:sldLayoutMk cId="1610298084" sldId="214748368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134716538" sldId="2147483681"/>
          </pc:sldLayoutMkLst>
        </pc:sldLayoutChg>
      </pc:sldMasterChg>
      <pc:sldMasterChg chg="setBg modSldLayout">
        <pc:chgData name="Graphics Guru" userId="d850d2d1f9c44abc" providerId="LiveId" clId="{39452DE5-7C00-4F86-80CF-BD535E802BBB}" dt="2023-07-31T07:11:07.708" v="1174"/>
        <pc:sldMasterMkLst>
          <pc:docMk/>
          <pc:sldMasterMk cId="1047665037" sldId="2147483682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113328849" sldId="214748368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81091094" sldId="214748368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1104950346" sldId="214748368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908325666" sldId="214748368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547450041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7DA309B5-DC34-463B-A375-2EC4540B497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D68E8399-CB5E-46FA-8BF8-7C424B11DE14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945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14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14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53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5110B7D6-EC24-456D-B94C-9EBD15FA23A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E26CA923-70BC-4C89-BB4D-99F70B6F8B2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7967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98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32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65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94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7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7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238DECF9-3C65-47BE-81F4-372D539333B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107A6FAB-3F0C-495A-83DC-8573E73347AC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7606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368C455-1D52-4EA9-B32B-1CFF8804DB0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42881D48-7D49-484C-9539-8D5C400551D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96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F0993B93-5F38-44F7-ABCB-BF388183348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B58A068-D747-4103-9248-6CD563855A0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823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E5B3AD-557F-4552-AE21-0A4A158E6A9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26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DD1B27-0791-4B7B-BDBD-5F750E539D8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7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AEBB-71E5-4438-880E-F06FD223DE9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461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7618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1768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670987" y="1768320"/>
            <a:ext cx="12091688" cy="4987800"/>
          </a:xfrm>
        </p:spPr>
        <p:txBody>
          <a:bodyPr tIns="28080" anchor="t" anchorCtr="0"/>
          <a:lstStyle>
            <a:lvl1pPr marL="457456" indent="-457456" algn="l">
              <a:spcAft>
                <a:spcPts val="1901"/>
              </a:spcAft>
              <a:defRPr lang="en-US" sz="4266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716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983" y="2343499"/>
            <a:ext cx="114238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5966" y="4233418"/>
            <a:ext cx="940784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32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74874"/>
          </a:xfrm>
        </p:spPr>
        <p:txBody>
          <a:bodyPr lIns="0" tIns="0" rIns="0" bIns="0"/>
          <a:lstStyle>
            <a:lvl1pPr>
              <a:defRPr sz="308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91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1989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1484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950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2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5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890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1215FF-9D10-431D-8CDB-79FD0E72994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26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81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014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8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9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43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1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775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436975" cy="755967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1289" y="7128969"/>
            <a:ext cx="554390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1989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6638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66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5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4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24" Type="http://schemas.openxmlformats.org/officeDocument/2006/relationships/image" Target="../media/image47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26" Type="http://schemas.openxmlformats.org/officeDocument/2006/relationships/image" Target="../media/image43.png"/><Relationship Id="rId3" Type="http://schemas.openxmlformats.org/officeDocument/2006/relationships/image" Target="../media/image24.png"/><Relationship Id="rId21" Type="http://schemas.openxmlformats.org/officeDocument/2006/relationships/image" Target="../media/image34.png"/><Relationship Id="rId7" Type="http://schemas.openxmlformats.org/officeDocument/2006/relationships/image" Target="../media/image28.pn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5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11" Type="http://schemas.openxmlformats.org/officeDocument/2006/relationships/image" Target="../media/image48.png"/><Relationship Id="rId24" Type="http://schemas.openxmlformats.org/officeDocument/2006/relationships/image" Target="../media/image57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23" Type="http://schemas.openxmlformats.org/officeDocument/2006/relationships/image" Target="../media/image36.png"/><Relationship Id="rId28" Type="http://schemas.openxmlformats.org/officeDocument/2006/relationships/image" Target="../media/image40.png"/><Relationship Id="rId10" Type="http://schemas.openxmlformats.org/officeDocument/2006/relationships/image" Target="../media/image31.png"/><Relationship Id="rId19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47.png"/><Relationship Id="rId22" Type="http://schemas.openxmlformats.org/officeDocument/2006/relationships/image" Target="../media/image56.png"/><Relationship Id="rId27" Type="http://schemas.openxmlformats.org/officeDocument/2006/relationships/image" Target="../media/image39.png"/><Relationship Id="rId30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9" Type="http://schemas.openxmlformats.org/officeDocument/2006/relationships/image" Target="../media/image43.png"/><Relationship Id="rId21" Type="http://schemas.openxmlformats.org/officeDocument/2006/relationships/image" Target="../media/image70.png"/><Relationship Id="rId34" Type="http://schemas.openxmlformats.org/officeDocument/2006/relationships/image" Target="../media/image34.png"/><Relationship Id="rId42" Type="http://schemas.openxmlformats.org/officeDocument/2006/relationships/image" Target="../media/image78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65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32.png"/><Relationship Id="rId37" Type="http://schemas.openxmlformats.org/officeDocument/2006/relationships/image" Target="../media/image57.png"/><Relationship Id="rId40" Type="http://schemas.openxmlformats.org/officeDocument/2006/relationships/image" Target="../media/image40.png"/><Relationship Id="rId45" Type="http://schemas.openxmlformats.org/officeDocument/2006/relationships/image" Target="../media/image81.png"/><Relationship Id="rId5" Type="http://schemas.openxmlformats.org/officeDocument/2006/relationships/image" Target="../media/image26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49.png"/><Relationship Id="rId36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68.png"/><Relationship Id="rId31" Type="http://schemas.openxmlformats.org/officeDocument/2006/relationships/image" Target="../media/image54.png"/><Relationship Id="rId44" Type="http://schemas.openxmlformats.org/officeDocument/2006/relationships/image" Target="../media/image8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48.png"/><Relationship Id="rId30" Type="http://schemas.openxmlformats.org/officeDocument/2006/relationships/image" Target="../media/image53.png"/><Relationship Id="rId35" Type="http://schemas.openxmlformats.org/officeDocument/2006/relationships/image" Target="../media/image56.png"/><Relationship Id="rId43" Type="http://schemas.openxmlformats.org/officeDocument/2006/relationships/image" Target="../media/image79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55.png"/><Relationship Id="rId38" Type="http://schemas.openxmlformats.org/officeDocument/2006/relationships/image" Target="../media/image38.png"/><Relationship Id="rId20" Type="http://schemas.openxmlformats.org/officeDocument/2006/relationships/image" Target="../media/image69.png"/><Relationship Id="rId41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vis3d/toshiba-vulkan-202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70507" y="-1146143"/>
            <a:ext cx="12093608" cy="97103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1836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58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2023.08.07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24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Toshiba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Software Pty. Ltd. (Hobart, Australia)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082" y="5179737"/>
            <a:ext cx="2080155" cy="2379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Home | Vulkan | Cross platform 3D Graphics">
            <a:extLst>
              <a:ext uri="{FF2B5EF4-FFF2-40B4-BE49-F238E27FC236}">
                <a16:creationId xmlns:a16="http://schemas.microsoft.com/office/drawing/2014/main" id="{5C67609D-D43A-7889-FAE0-2B758CF3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61" y="971612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B9E0-AFB8-B585-4B56-CDF6E0A32207}"/>
              </a:ext>
            </a:extLst>
          </p:cNvPr>
          <p:cNvSpPr txBox="1"/>
          <p:nvPr/>
        </p:nvSpPr>
        <p:spPr>
          <a:xfrm>
            <a:off x="1890122" y="1040042"/>
            <a:ext cx="5861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Introduction 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211014" y="1326931"/>
            <a:ext cx="10392309" cy="62327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22346" y="0"/>
            <a:ext cx="10869864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>
                <a:cs typeface="Times New Roman" pitchFamily="18"/>
              </a:rPr>
              <a:t>OpenGL Pipeline</a:t>
            </a:r>
            <a:br>
              <a:rPr lang="en-US" sz="4800" b="1" dirty="0">
                <a:cs typeface="Times New Roman" pitchFamily="18"/>
              </a:rPr>
            </a:br>
            <a:r>
              <a:rPr lang="en-US" sz="4800" b="1" dirty="0">
                <a:cs typeface="Times New Roman" pitchFamily="18"/>
              </a:rPr>
              <a:t>(Fixed-Function)</a:t>
            </a:r>
          </a:p>
        </p:txBody>
      </p:sp>
    </p:spTree>
    <p:extLst>
      <p:ext uri="{BB962C8B-B14F-4D97-AF65-F5344CB8AC3E}">
        <p14:creationId xmlns:p14="http://schemas.microsoft.com/office/powerpoint/2010/main" val="29968240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EC02-931A-3E05-231A-3DE8AFBC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7" y="318795"/>
            <a:ext cx="10291141" cy="3092619"/>
          </a:xfrm>
          <a:prstGeom prst="rect">
            <a:avLst/>
          </a:prstGeom>
        </p:spPr>
      </p:pic>
      <p:pic>
        <p:nvPicPr>
          <p:cNvPr id="39938" name="Picture 2" descr="A timeline diagram showing the use of semaphores to order GPU workloads and a fence to synchronize the CPU and GPU.">
            <a:extLst>
              <a:ext uri="{FF2B5EF4-FFF2-40B4-BE49-F238E27FC236}">
                <a16:creationId xmlns:a16="http://schemas.microsoft.com/office/drawing/2014/main" id="{63770C3E-F54A-5963-42B9-70053D81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9" y="3668626"/>
            <a:ext cx="6954350" cy="3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908051" y="0"/>
            <a:ext cx="9623669" cy="972601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Simpler Times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2254779" y="6733523"/>
            <a:ext cx="11520053" cy="762180"/>
          </a:xfrm>
        </p:spPr>
        <p:txBody>
          <a:bodyPr wrap="square" lIns="0" tIns="3743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</a:tabLst>
            </a:pPr>
            <a:r>
              <a:rPr lang="en-US" dirty="0"/>
              <a:t>	Example 1.1 (OpenGL Red Book)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800034" y="972601"/>
            <a:ext cx="9839705" cy="6231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93113" rIns="119991" bIns="59995" anchor="t" anchorCtr="0" compatLnSpc="0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#include &lt;opengl.h&gt;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70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642" y="1459916"/>
            <a:ext cx="7291106" cy="520039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114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162576" y="929522"/>
            <a:ext cx="12292792" cy="64785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799688" y="0"/>
            <a:ext cx="9840398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Programmable Pipeline</a:t>
            </a:r>
          </a:p>
        </p:txBody>
      </p:sp>
    </p:spTree>
    <p:extLst>
      <p:ext uri="{BB962C8B-B14F-4D97-AF65-F5344CB8AC3E}">
        <p14:creationId xmlns:p14="http://schemas.microsoft.com/office/powerpoint/2010/main" val="412438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673083" y="72827"/>
            <a:ext cx="12093608" cy="923635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10008" y="914201"/>
            <a:ext cx="11088567" cy="40297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400" dirty="0"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60883" y="4466492"/>
            <a:ext cx="10320147" cy="38741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70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2000" dirty="0"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2000" dirty="0"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30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23984" y="0"/>
            <a:ext cx="11591806" cy="1461188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3984" y="1312985"/>
            <a:ext cx="11591806" cy="6023511"/>
          </a:xfrm>
        </p:spPr>
        <p:txBody>
          <a:bodyPr wrap="square" lIns="0" tIns="30718" rIns="0" bIns="0" anchor="t" anchorCtr="0">
            <a:noAutofit/>
          </a:bodyPr>
          <a:lstStyle/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 architecture has rendered Fixed-Function pipeline obsolete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Fixed-Function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separate hardware units for T&amp;L, Fog, Color/Blend/Alpha, Texture etc.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dedicated API calls for each 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some functionality needs to be implemented by the programmer now </a:t>
            </a:r>
          </a:p>
          <a:p>
            <a:pPr marL="719545" lvl="1" indent="0">
              <a:lnSpc>
                <a:spcPct val="100000"/>
              </a:lnSpc>
              <a:buClr>
                <a:srgbClr val="000000"/>
              </a:buClr>
              <a:buSzPct val="45000"/>
              <a:buNone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		e.g. matrix transform, lighting &amp; shading computations</a:t>
            </a:r>
          </a:p>
        </p:txBody>
      </p:sp>
    </p:spTree>
    <p:extLst>
      <p:ext uri="{BB962C8B-B14F-4D97-AF65-F5344CB8AC3E}">
        <p14:creationId xmlns:p14="http://schemas.microsoft.com/office/powerpoint/2010/main" val="234447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ronos Announces Next Generation OpenGL Initiative">
            <a:extLst>
              <a:ext uri="{FF2B5EF4-FFF2-40B4-BE49-F238E27FC236}">
                <a16:creationId xmlns:a16="http://schemas.microsoft.com/office/drawing/2014/main" id="{A06C6A2D-11D6-CD65-FE4C-39B1E3056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 bwMode="auto">
          <a:xfrm>
            <a:off x="0" y="504092"/>
            <a:ext cx="13439775" cy="65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oogle Will Soon Bring Metal-Like, Low-Overhead Graphics API To Android |  TechCrunch">
            <a:extLst>
              <a:ext uri="{FF2B5EF4-FFF2-40B4-BE49-F238E27FC236}">
                <a16:creationId xmlns:a16="http://schemas.microsoft.com/office/drawing/2014/main" id="{E0F2A78E-FD89-CB3B-E8B8-15775895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" y="1160585"/>
            <a:ext cx="13341694" cy="54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36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xt Generation OpenGL Becomes Vulkan: Additional Details Released">
            <a:extLst>
              <a:ext uri="{FF2B5EF4-FFF2-40B4-BE49-F238E27FC236}">
                <a16:creationId xmlns:a16="http://schemas.microsoft.com/office/drawing/2014/main" id="{C011987A-1642-C9BD-DF64-5933839E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343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73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maintenance1">
            <a:extLst>
              <a:ext uri="{FF2B5EF4-FFF2-40B4-BE49-F238E27FC236}">
                <a16:creationId xmlns:a16="http://schemas.microsoft.com/office/drawing/2014/main" id="{A22ED89D-0887-CE11-457D-EBBCD20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0523" cy="7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2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>
            <a:extLst>
              <a:ext uri="{FF2B5EF4-FFF2-40B4-BE49-F238E27FC236}">
                <a16:creationId xmlns:a16="http://schemas.microsoft.com/office/drawing/2014/main" id="{0B20E318-417A-05C6-41A6-FA3E3380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50" y="3384121"/>
            <a:ext cx="2937546" cy="411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 txBox="1"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 anchorCtr="1">
            <a:normAutofit/>
          </a:bodyPr>
          <a:lstStyle/>
          <a:p>
            <a:pPr defTabSz="914400"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KBVIS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4130" r="-4" b="17491"/>
          <a:stretch/>
        </p:blipFill>
        <p:spPr>
          <a:xfrm>
            <a:off x="1374150" y="10"/>
            <a:ext cx="4314168" cy="2519037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1461" r="7888" b="1"/>
          <a:stretch/>
        </p:blipFill>
        <p:spPr>
          <a:xfrm>
            <a:off x="-1" y="2522460"/>
            <a:ext cx="3929456" cy="5037212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3117" r="-1" b="19669"/>
          <a:stretch/>
        </p:blipFill>
        <p:spPr>
          <a:xfrm>
            <a:off x="4133459" y="2808221"/>
            <a:ext cx="1753891" cy="1753845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5706" r="13859" b="3"/>
          <a:stretch/>
        </p:blipFill>
        <p:spPr>
          <a:xfrm>
            <a:off x="6166289" y="516402"/>
            <a:ext cx="3144907" cy="314482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21873" r="5578" b="2"/>
          <a:stretch/>
        </p:blipFill>
        <p:spPr>
          <a:xfrm>
            <a:off x="9831540" y="-4773"/>
            <a:ext cx="3608233" cy="3730113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r="10672" b="3"/>
          <a:stretch/>
        </p:blipFill>
        <p:spPr>
          <a:xfrm>
            <a:off x="10321506" y="4487878"/>
            <a:ext cx="3118272" cy="3071797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maintenance2">
            <a:extLst>
              <a:ext uri="{FF2B5EF4-FFF2-40B4-BE49-F238E27FC236}">
                <a16:creationId xmlns:a16="http://schemas.microsoft.com/office/drawing/2014/main" id="{D1A230FD-A989-0DE3-36B8-491C00A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4"/>
            <a:ext cx="13197321" cy="677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72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538" y="1532514"/>
            <a:ext cx="122802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4593" y="3997667"/>
            <a:ext cx="1020556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307" b="1" spc="-5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3170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6" name="object 16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39" name="object 39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43763" y="2587087"/>
            <a:ext cx="10269958" cy="1369141"/>
            <a:chOff x="1944623" y="2346959"/>
            <a:chExt cx="9316720" cy="1242060"/>
          </a:xfrm>
        </p:grpSpPr>
        <p:sp>
          <p:nvSpPr>
            <p:cNvPr id="52" name="object 52"/>
            <p:cNvSpPr/>
            <p:nvPr/>
          </p:nvSpPr>
          <p:spPr>
            <a:xfrm>
              <a:off x="9422892" y="2346959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30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29340" y="3467789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8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204" y="1532514"/>
            <a:ext cx="122809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1886" y="5205533"/>
            <a:ext cx="3583846" cy="744234"/>
          </a:xfrm>
          <a:prstGeom prst="rect">
            <a:avLst/>
          </a:prstGeom>
        </p:spPr>
        <p:txBody>
          <a:bodyPr vert="horz" wrap="square" lIns="0" tIns="55998" rIns="0" bIns="0" rtlCol="0">
            <a:spAutoFit/>
          </a:bodyPr>
          <a:lstStyle/>
          <a:p>
            <a:pPr marL="13999" defTabSz="1007943">
              <a:spcBef>
                <a:spcPts val="44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  </a:t>
            </a:r>
            <a:r>
              <a:rPr sz="1323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1323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323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submitted..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323" spc="-11" dirty="0">
                <a:solidFill>
                  <a:srgbClr val="A5CE39"/>
                </a:solidFill>
                <a:latin typeface="Calibri"/>
                <a:cs typeface="Calibri"/>
              </a:rPr>
              <a:t> buffer</a:t>
            </a:r>
            <a:r>
              <a:rPr sz="1323" spc="-55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fills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7" dirty="0">
                <a:solidFill>
                  <a:srgbClr val="FFFFFF"/>
                </a:solidFill>
                <a:latin typeface="Calibri"/>
                <a:cs typeface="Calibri"/>
              </a:rPr>
              <a:t>app’s</a:t>
            </a:r>
            <a:r>
              <a:rPr sz="1323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438" y="6157287"/>
            <a:ext cx="5926645" cy="735612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13999" defTabSz="1007943">
              <a:spcBef>
                <a:spcPts val="573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can submit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5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31876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bake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764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1764" spc="-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advance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172" y="249131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7" name="object 17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40" name="object 40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387170" y="2587087"/>
            <a:ext cx="386383" cy="208591"/>
          </a:xfrm>
          <a:custGeom>
            <a:avLst/>
            <a:gdLst/>
            <a:ahLst/>
            <a:cxnLst/>
            <a:rect l="l" t="t" r="r" b="b"/>
            <a:pathLst>
              <a:path w="350520" h="189230">
                <a:moveTo>
                  <a:pt x="256032" y="0"/>
                </a:moveTo>
                <a:lnTo>
                  <a:pt x="256032" y="47244"/>
                </a:lnTo>
                <a:lnTo>
                  <a:pt x="0" y="47244"/>
                </a:lnTo>
                <a:lnTo>
                  <a:pt x="0" y="141732"/>
                </a:lnTo>
                <a:lnTo>
                  <a:pt x="256032" y="141732"/>
                </a:lnTo>
                <a:lnTo>
                  <a:pt x="256032" y="188976"/>
                </a:lnTo>
                <a:lnTo>
                  <a:pt x="350520" y="94488"/>
                </a:lnTo>
                <a:lnTo>
                  <a:pt x="256032" y="0"/>
                </a:lnTo>
                <a:close/>
              </a:path>
            </a:pathLst>
          </a:custGeom>
          <a:solidFill>
            <a:srgbClr val="A5CE39"/>
          </a:solidFill>
        </p:spPr>
        <p:txBody>
          <a:bodyPr wrap="square" lIns="0" tIns="0" rIns="0" bIns="0" rtlCol="0"/>
          <a:lstStyle/>
          <a:p>
            <a:pPr defTabSz="1007943"/>
            <a:endParaRPr sz="198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9340" y="3331296"/>
            <a:ext cx="6675613" cy="1910458"/>
          </a:xfrm>
          <a:prstGeom prst="rect">
            <a:avLst/>
          </a:prstGeom>
        </p:spPr>
        <p:txBody>
          <a:bodyPr vert="horz" wrap="square" lIns="0" tIns="150494" rIns="0" bIns="0" rtlCol="0">
            <a:spAutoFit/>
          </a:bodyPr>
          <a:lstStyle/>
          <a:p>
            <a:pPr marL="207188" indent="-193189" defTabSz="1007943">
              <a:spcBef>
                <a:spcPts val="1185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44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R="5600" algn="r" defTabSz="1007943">
              <a:spcBef>
                <a:spcPts val="1791"/>
              </a:spcBef>
            </a:pP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320582" defTabSz="1007943">
              <a:spcBef>
                <a:spcPts val="397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-&gt;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time-consuming: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739158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executing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 if: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43763" y="3462275"/>
            <a:ext cx="10269958" cy="494178"/>
            <a:chOff x="1944623" y="3140913"/>
            <a:chExt cx="9316720" cy="448309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62066" y="2541688"/>
            <a:ext cx="10649342" cy="4805293"/>
            <a:chOff x="2324100" y="2305773"/>
            <a:chExt cx="9660890" cy="43592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2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9817" y="6965092"/>
            <a:ext cx="3851933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we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3172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20" name="object 20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68784" y="3178451"/>
            <a:ext cx="10286758" cy="3316457"/>
            <a:chOff x="2330195" y="2883433"/>
            <a:chExt cx="9331960" cy="300863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2867" y="5442204"/>
              <a:ext cx="1668779" cy="4449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6207" y="5445254"/>
              <a:ext cx="1566672" cy="342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5435" y="5442204"/>
              <a:ext cx="7748015" cy="4496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8775" y="5445253"/>
              <a:ext cx="7645908" cy="3474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69" name="object 69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440226" y="5227935"/>
            <a:ext cx="6765209" cy="712569"/>
            <a:chOff x="4027932" y="4742688"/>
            <a:chExt cx="6137275" cy="646430"/>
          </a:xfrm>
        </p:grpSpPr>
        <p:sp>
          <p:nvSpPr>
            <p:cNvPr id="76" name="object 76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96327" y="4983505"/>
              <a:ext cx="271246" cy="3352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9668" y="4986528"/>
              <a:ext cx="169164" cy="2331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37476" y="5213654"/>
              <a:ext cx="2546604" cy="17533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290816" y="5216654"/>
              <a:ext cx="2444750" cy="73660"/>
            </a:xfrm>
            <a:custGeom>
              <a:avLst/>
              <a:gdLst/>
              <a:ahLst/>
              <a:cxnLst/>
              <a:rect l="l" t="t" r="r" b="b"/>
              <a:pathLst>
                <a:path w="2444750" h="73660">
                  <a:moveTo>
                    <a:pt x="2444496" y="0"/>
                  </a:moveTo>
                  <a:lnTo>
                    <a:pt x="0" y="0"/>
                  </a:lnTo>
                  <a:lnTo>
                    <a:pt x="0" y="73149"/>
                  </a:lnTo>
                  <a:lnTo>
                    <a:pt x="2444496" y="73149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07296" y="4983454"/>
              <a:ext cx="176822" cy="33225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660636" y="4986524"/>
              <a:ext cx="74930" cy="230504"/>
            </a:xfrm>
            <a:custGeom>
              <a:avLst/>
              <a:gdLst/>
              <a:ahLst/>
              <a:cxnLst/>
              <a:rect l="l" t="t" r="r" b="b"/>
              <a:pathLst>
                <a:path w="74929" h="230504">
                  <a:moveTo>
                    <a:pt x="74677" y="0"/>
                  </a:moveTo>
                  <a:lnTo>
                    <a:pt x="0" y="0"/>
                  </a:lnTo>
                  <a:lnTo>
                    <a:pt x="0" y="230127"/>
                  </a:lnTo>
                  <a:lnTo>
                    <a:pt x="74677" y="230127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53" y="1444751"/>
            <a:ext cx="13142635" cy="6114937"/>
            <a:chOff x="62484" y="1310652"/>
            <a:chExt cx="11922760" cy="554736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4" y="6298691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5248" y="5219674"/>
              <a:ext cx="1611249" cy="16383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8272" y="5711951"/>
              <a:ext cx="499859" cy="8915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903" y="5815583"/>
              <a:ext cx="294894" cy="6865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4" y="1310652"/>
              <a:ext cx="11835384" cy="90219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2066" y="2541687"/>
            <a:ext cx="7960058" cy="2820879"/>
            <a:chOff x="2324100" y="2305773"/>
            <a:chExt cx="7221220" cy="25590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5444" y="2869692"/>
              <a:ext cx="530390" cy="1766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0683" y="2723388"/>
              <a:ext cx="499859" cy="19568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4316" y="2827020"/>
              <a:ext cx="294894" cy="17518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6608" y="3147060"/>
              <a:ext cx="530390" cy="1562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1847" y="3019044"/>
              <a:ext cx="499859" cy="17160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5479" y="3122676"/>
              <a:ext cx="294893" cy="15110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7164" y="3643871"/>
              <a:ext cx="530390" cy="1126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2403" y="3555492"/>
              <a:ext cx="499859" cy="12024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46035" y="3659124"/>
              <a:ext cx="294894" cy="9974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4459" y="4271797"/>
              <a:ext cx="530390" cy="5928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9700" y="4230649"/>
              <a:ext cx="499859" cy="5745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3331" y="4334268"/>
              <a:ext cx="294894" cy="3695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23169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36" name="object 36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68785" y="3178450"/>
            <a:ext cx="10232860" cy="3207262"/>
            <a:chOff x="2330195" y="2883433"/>
            <a:chExt cx="9283065" cy="2909570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8775" y="5445253"/>
              <a:ext cx="9214104" cy="3474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326374" y="464135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45173"/>
                  </a:lnTo>
                  <a:lnTo>
                    <a:pt x="0" y="391655"/>
                  </a:lnTo>
                  <a:lnTo>
                    <a:pt x="1566672" y="391655"/>
                  </a:lnTo>
                  <a:lnTo>
                    <a:pt x="1566672" y="345173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82" name="object 82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440225" y="2785305"/>
            <a:ext cx="8613829" cy="3046269"/>
            <a:chOff x="4027932" y="2526779"/>
            <a:chExt cx="7814309" cy="2763520"/>
          </a:xfrm>
        </p:grpSpPr>
        <p:sp>
          <p:nvSpPr>
            <p:cNvPr id="89" name="object 89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49668" y="4986527"/>
              <a:ext cx="169164" cy="2331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290816" y="4986527"/>
              <a:ext cx="2444750" cy="303530"/>
            </a:xfrm>
            <a:custGeom>
              <a:avLst/>
              <a:gdLst/>
              <a:ahLst/>
              <a:cxnLst/>
              <a:rect l="l" t="t" r="r" b="b"/>
              <a:pathLst>
                <a:path w="2444750" h="303529">
                  <a:moveTo>
                    <a:pt x="2444496" y="230136"/>
                  </a:moveTo>
                  <a:lnTo>
                    <a:pt x="0" y="230136"/>
                  </a:lnTo>
                  <a:lnTo>
                    <a:pt x="0" y="303276"/>
                  </a:lnTo>
                  <a:lnTo>
                    <a:pt x="2444496" y="303276"/>
                  </a:lnTo>
                  <a:lnTo>
                    <a:pt x="2444496" y="230136"/>
                  </a:lnTo>
                  <a:close/>
                </a:path>
                <a:path w="2444750" h="303529">
                  <a:moveTo>
                    <a:pt x="2444496" y="0"/>
                  </a:moveTo>
                  <a:lnTo>
                    <a:pt x="2369820" y="0"/>
                  </a:lnTo>
                  <a:lnTo>
                    <a:pt x="2369820" y="230124"/>
                  </a:lnTo>
                  <a:lnTo>
                    <a:pt x="2444496" y="230124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16779" y="2526779"/>
              <a:ext cx="5790438" cy="3711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62116" y="3377171"/>
              <a:ext cx="3902202" cy="3711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40040" y="3767327"/>
              <a:ext cx="3902202" cy="646938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7033472" y="3618844"/>
            <a:ext cx="5896547" cy="1185621"/>
          </a:xfrm>
          <a:prstGeom prst="rect">
            <a:avLst/>
          </a:prstGeom>
        </p:spPr>
        <p:txBody>
          <a:bodyPr vert="horz" wrap="square" lIns="0" tIns="139994" rIns="0" bIns="0" rtlCol="0">
            <a:spAutoFit/>
          </a:bodyPr>
          <a:lstStyle/>
          <a:p>
            <a:pPr marL="13999" defTabSz="1007943">
              <a:spcBef>
                <a:spcPts val="1102"/>
              </a:spcBef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Batch </a:t>
            </a:r>
            <a:r>
              <a:rPr sz="1984" b="1" spc="-17" dirty="0">
                <a:solidFill>
                  <a:srgbClr val="779524"/>
                </a:solidFill>
                <a:latin typeface="Calibri"/>
                <a:cs typeface="Calibri"/>
              </a:rPr>
              <a:t>draw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calls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state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2659850" marR="5600" indent="-796555" defTabSz="1007943">
              <a:spcBef>
                <a:spcPts val="998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compute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shaders</a:t>
            </a:r>
            <a:r>
              <a:rPr sz="1984" b="1" spc="-50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84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984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HW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932001" y="3161637"/>
            <a:ext cx="5616839" cy="407368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5329747" y="2735063"/>
            <a:ext cx="6125437" cy="743951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187133" marR="5600" indent="-1173834" defTabSz="1007943">
              <a:lnSpc>
                <a:spcPct val="124200"/>
              </a:lnSpc>
              <a:spcBef>
                <a:spcPts val="110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rendering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threads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streamline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uploads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much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38016" y="6976739"/>
            <a:ext cx="7474838" cy="407368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3829572" y="6999698"/>
            <a:ext cx="729578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Render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advance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reduce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bubbles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532514"/>
            <a:ext cx="11566303" cy="5358163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391978" indent="-377979" defTabSz="1007943">
              <a:spcBef>
                <a:spcPts val="11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workarounds</a:t>
            </a:r>
            <a:r>
              <a:rPr sz="3307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 biggest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  <a:buFont typeface="Wingdings"/>
              <a:buChar char=""/>
            </a:pPr>
            <a:endParaRPr sz="3142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GPUs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highly asynchronous</a:t>
            </a:r>
            <a:r>
              <a:rPr sz="2646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constructs: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kinds of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Comp</a:t>
            </a:r>
            <a:r>
              <a:rPr sz="2205" b="1" spc="6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DM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spc="-55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55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an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f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eri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z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accelerated</a:t>
            </a:r>
            <a:r>
              <a:rPr sz="2205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779524"/>
                </a:solidFill>
                <a:latin typeface="Calibri"/>
                <a:cs typeface="Calibri"/>
              </a:rPr>
              <a:t>image</a:t>
            </a:r>
            <a:r>
              <a:rPr sz="2205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779524"/>
                </a:solidFill>
                <a:latin typeface="Calibri"/>
                <a:cs typeface="Calibri"/>
              </a:rPr>
              <a:t>data</a:t>
            </a:r>
            <a:r>
              <a:rPr sz="2205" spc="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conversion)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/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1968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API</a:t>
            </a:r>
            <a:r>
              <a:rPr sz="3086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standpoint: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4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be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rendering thread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trusted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call</a:t>
            </a:r>
            <a:r>
              <a:rPr sz="2646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validation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9480392" cy="5642148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really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care?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 apps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showing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up 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market.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thread(s)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Increasing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complexity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1957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cross-platform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17"/>
              </a:spcBef>
            </a:pPr>
            <a:endParaRPr sz="2260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Tilers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2646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vendor-specific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Pixel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Local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Storage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to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mention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3307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like: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VR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11321313" cy="5526283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Clr>
                <a:srgbClr val="FFFFFF"/>
              </a:buClr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discussed issues: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2646" b="1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2646" b="1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646" b="1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threads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205" b="1" spc="-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A5CE39"/>
                </a:solidFill>
                <a:latin typeface="Calibri"/>
                <a:cs typeface="Calibri"/>
              </a:rPr>
              <a:t>synchronization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jobs’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memory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heaps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responsible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flushes</a:t>
            </a:r>
            <a:r>
              <a:rPr sz="2646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invalidation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3086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required</a:t>
            </a:r>
            <a:r>
              <a:rPr sz="3086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3086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44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44" dirty="0">
                <a:solidFill>
                  <a:srgbClr val="FFFFFF"/>
                </a:solidFill>
                <a:latin typeface="Calibri"/>
                <a:cs typeface="Calibri"/>
              </a:rPr>
              <a:t>’s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capabilities.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887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Misbehave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hang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8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6"/>
            <a:ext cx="10904131" cy="5462997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NEEDS</a:t>
            </a:r>
            <a:r>
              <a:rPr sz="3307" b="1" spc="-6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39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majority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2205" spc="-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render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prebaked</a:t>
            </a:r>
            <a:r>
              <a:rPr sz="220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5" spc="-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ende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spc="-6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ands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driver-side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stuff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matters.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33620" algn="r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22421" algn="r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spc="-66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utili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za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205" spc="-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y: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1764" b="1" spc="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1764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graphics</a:t>
            </a:r>
            <a:r>
              <a:rPr sz="1764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jobs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76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1764" b="1" spc="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&lt;-&gt;</a:t>
            </a:r>
            <a:r>
              <a:rPr sz="1764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ops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7" dirty="0">
                <a:solidFill>
                  <a:srgbClr val="A5CE39"/>
                </a:solidFill>
                <a:latin typeface="Calibri"/>
                <a:cs typeface="Calibri"/>
              </a:rPr>
              <a:t>transfer</a:t>
            </a:r>
            <a:r>
              <a:rPr sz="1764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6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drops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spikes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3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76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caches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flushed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app-specified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information,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at predictable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times.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76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guess-work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4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63664"/>
            <a:ext cx="8552232" cy="5344651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marL="391978" indent="-377979" defTabSz="1007943">
              <a:spcBef>
                <a:spcPts val="65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 </a:t>
            </a:r>
            <a:r>
              <a:rPr sz="3307" b="1" u="sng" spc="-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MAY</a:t>
            </a:r>
            <a:r>
              <a:rPr sz="3307" b="1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spc="-39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91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GL</a:t>
            </a:r>
            <a:r>
              <a:rPr sz="2425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4.x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&lt;=</a:t>
            </a:r>
            <a:r>
              <a:rPr sz="242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39" dirty="0">
                <a:solidFill>
                  <a:srgbClr val="00AAB5"/>
                </a:solidFill>
                <a:latin typeface="Calibri"/>
                <a:cs typeface="Calibri"/>
              </a:rPr>
              <a:t>DX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11</a:t>
            </a:r>
            <a:r>
              <a:rPr sz="2425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applications: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47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Moving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28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benefits.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spend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CPU </a:t>
            </a:r>
            <a:r>
              <a:rPr sz="1984" spc="-44" dirty="0">
                <a:solidFill>
                  <a:srgbClr val="FFFFFF"/>
                </a:solidFill>
                <a:latin typeface="Calibri"/>
                <a:cs typeface="Calibri"/>
              </a:rPr>
              <a:t>power.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</a:pP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b="1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-3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646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otyp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spc="-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appli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equiri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646" spc="-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elopme</a:t>
            </a:r>
            <a:r>
              <a:rPr sz="2646" b="1" spc="-33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75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A5CE39"/>
                </a:solidFill>
                <a:latin typeface="Calibri"/>
                <a:cs typeface="Calibri"/>
              </a:rPr>
              <a:t>Validation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A5CE39"/>
                </a:solidFill>
                <a:latin typeface="Calibri"/>
                <a:cs typeface="Calibri"/>
              </a:rPr>
              <a:t>layers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whole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31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detected.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/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Steep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curve.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5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425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2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25" b="1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984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unlikely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benefit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2EBFA-69B0-65E1-62B8-621E4B46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800" b="1" dirty="0"/>
              <a:t>DAY1 - Agenda</a:t>
            </a:r>
            <a:endParaRPr lang="en-AU" sz="4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126E-AAB2-95CD-B9EE-C14C537E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641231"/>
            <a:ext cx="11591806" cy="516772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Brief Overview of:</a:t>
            </a:r>
          </a:p>
          <a:p>
            <a:pPr lvl="1"/>
            <a:r>
              <a:rPr lang="en-US" dirty="0"/>
              <a:t>Graphics Application Software</a:t>
            </a:r>
          </a:p>
          <a:p>
            <a:pPr lvl="1"/>
            <a:r>
              <a:rPr lang="en-US" dirty="0"/>
              <a:t>Graphics Hardware Evolution – Fixed Pipeline to Programmable Hardware</a:t>
            </a:r>
          </a:p>
          <a:p>
            <a:pPr lvl="1"/>
            <a:r>
              <a:rPr lang="en-US" dirty="0"/>
              <a:t>OpenGL – Evolution and End-of-Life</a:t>
            </a:r>
          </a:p>
          <a:p>
            <a:r>
              <a:rPr lang="en-US" dirty="0"/>
              <a:t>Vulkan Overview</a:t>
            </a:r>
          </a:p>
          <a:p>
            <a:pPr lvl="1"/>
            <a:r>
              <a:rPr lang="en-US" dirty="0"/>
              <a:t>Origin and Goals</a:t>
            </a:r>
          </a:p>
          <a:p>
            <a:pPr lvl="1"/>
            <a:r>
              <a:rPr lang="en-US" dirty="0"/>
              <a:t>Design Considerations</a:t>
            </a:r>
          </a:p>
          <a:p>
            <a:pPr lvl="1"/>
            <a:r>
              <a:rPr lang="en-US" dirty="0"/>
              <a:t>Ecosystem Overview</a:t>
            </a:r>
          </a:p>
          <a:p>
            <a:pPr lvl="1"/>
            <a:r>
              <a:rPr lang="en-US" dirty="0"/>
              <a:t>Overview of Vulkan Graphics Pipeline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Vulkan Programming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GLFW</a:t>
            </a:r>
          </a:p>
          <a:p>
            <a:pPr lvl="1"/>
            <a:r>
              <a:rPr lang="en-US" dirty="0"/>
              <a:t>Components of a Vulkan Program</a:t>
            </a:r>
          </a:p>
          <a:p>
            <a:pPr lvl="1"/>
            <a:r>
              <a:rPr lang="en-US" dirty="0"/>
              <a:t>Hello Triangle Example</a:t>
            </a:r>
          </a:p>
          <a:p>
            <a:pPr lvl="1"/>
            <a:r>
              <a:rPr lang="en-US" dirty="0"/>
              <a:t>Drawing, Coordinate System</a:t>
            </a:r>
          </a:p>
          <a:p>
            <a:pPr lvl="1"/>
            <a:r>
              <a:rPr lang="en-US" dirty="0"/>
              <a:t>Introduction to Shaders / GLSL / SPIR-V</a:t>
            </a:r>
          </a:p>
          <a:p>
            <a:pPr lvl="1"/>
            <a:endParaRPr lang="en-US" dirty="0"/>
          </a:p>
          <a:p>
            <a:endParaRPr lang="en-A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Vulkan 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1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Rendering Pipeline">
            <a:extLst>
              <a:ext uri="{FF2B5EF4-FFF2-40B4-BE49-F238E27FC236}">
                <a16:creationId xmlns:a16="http://schemas.microsoft.com/office/drawing/2014/main" id="{65646F0A-0D40-FC6B-A34B-E5478A23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5" y="8727"/>
            <a:ext cx="9917723" cy="7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3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1266924"/>
            <a:ext cx="5116702" cy="6010094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737787" y="48195"/>
            <a:ext cx="11303323" cy="1680348"/>
          </a:xfrm>
        </p:spPr>
        <p:txBody>
          <a:bodyPr/>
          <a:lstStyle/>
          <a:p>
            <a:pPr lvl="0"/>
            <a:r>
              <a:rPr lang="en-AU" sz="5333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869219" y="1401666"/>
            <a:ext cx="5902095" cy="7034022"/>
          </a:xfrm>
        </p:spPr>
        <p:txBody>
          <a:bodyPr wrap="square" lIns="0" tIns="0" rIns="0" bIns="0" anchor="t" anchorCtr="0">
            <a:noAutofit/>
          </a:bodyPr>
          <a:lstStyle/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Frame buffer is subdivided into a grid of pixels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Determine which pixels are covered by the primitive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Fragment – data relevant to a pixel, finally resolves to a colour/output value (RGB, luminance etc.)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tting started with pipelines | Learning Vulkan">
            <a:extLst>
              <a:ext uri="{FF2B5EF4-FFF2-40B4-BE49-F238E27FC236}">
                <a16:creationId xmlns:a16="http://schemas.microsoft.com/office/drawing/2014/main" id="{83A405B3-E1FC-4B26-EAC5-86342D7D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0"/>
            <a:ext cx="8218488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65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aphics Pipeline">
            <a:extLst>
              <a:ext uri="{FF2B5EF4-FFF2-40B4-BE49-F238E27FC236}">
                <a16:creationId xmlns:a16="http://schemas.microsoft.com/office/drawing/2014/main" id="{E1EF3B58-3CDD-6A85-FB31-D6827A3F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0"/>
            <a:ext cx="591502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7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D10AE97-2C25-7C0B-A29F-FC3B8FDA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313"/>
            <a:ext cx="13439775" cy="43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6B530-11BB-7454-692F-E63BDAB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629148"/>
          </a:xfrm>
        </p:spPr>
        <p:txBody>
          <a:bodyPr>
            <a:normAutofit fontScale="90000"/>
          </a:bodyPr>
          <a:lstStyle/>
          <a:p>
            <a:r>
              <a:rPr lang="en-AU" dirty="0"/>
              <a:t>The Vulkan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7949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520-0D9F-B8E8-944B-E389B16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CD4D-EBB2-317F-C3F8-A6499A02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VS2017/C++17</a:t>
            </a:r>
          </a:p>
          <a:p>
            <a:r>
              <a:rPr lang="en-AU" dirty="0"/>
              <a:t>Vulkan 1.3.250.1</a:t>
            </a:r>
          </a:p>
          <a:p>
            <a:r>
              <a:rPr lang="en-AU" dirty="0"/>
              <a:t>GLFW 3.0.4</a:t>
            </a:r>
          </a:p>
          <a:p>
            <a:r>
              <a:rPr lang="en-AU" dirty="0"/>
              <a:t>GLM</a:t>
            </a:r>
          </a:p>
          <a:p>
            <a:r>
              <a:rPr lang="en-AU" dirty="0"/>
              <a:t>STB (for texture load)</a:t>
            </a:r>
          </a:p>
        </p:txBody>
      </p:sp>
    </p:spTree>
    <p:extLst>
      <p:ext uri="{BB962C8B-B14F-4D97-AF65-F5344CB8AC3E}">
        <p14:creationId xmlns:p14="http://schemas.microsoft.com/office/powerpoint/2010/main" val="3549063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Setup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74F2C74-23AA-EFEB-0345-1A5405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86" y="1472223"/>
            <a:ext cx="9075801" cy="5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54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33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6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231" algn="l"/>
                <a:tab pos="1930463" algn="l"/>
                <a:tab pos="2893580" algn="l"/>
                <a:tab pos="3858810" algn="l"/>
                <a:tab pos="4824044" algn="l"/>
                <a:tab pos="5791394" algn="l"/>
                <a:tab pos="6756626" algn="l"/>
                <a:tab pos="7721857" algn="l"/>
                <a:tab pos="8684973" algn="l"/>
                <a:tab pos="9650204" algn="l"/>
                <a:tab pos="10615436" algn="l"/>
                <a:tab pos="11582786" algn="l"/>
              </a:tabLst>
            </a:pPr>
            <a:r>
              <a:rPr lang="en-US" altLang="en-US" sz="4800" b="1" dirty="0"/>
              <a:t>Setup and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ACC10-8D18-F3FE-2DB5-CE1BB0C0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9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Course Content (will be updated progressively)</a:t>
            </a:r>
          </a:p>
          <a:p>
            <a:pPr marL="0" indent="0">
              <a:spcAft>
                <a:spcPts val="1900"/>
              </a:spcAft>
              <a:buSzPct val="45000"/>
              <a:buNone/>
            </a:pPr>
            <a:r>
              <a:rPr lang="en-US" altLang="en-US" sz="3200" dirty="0">
                <a:hlinkClick r:id="rId3"/>
              </a:rPr>
              <a:t>https://github.com/kbvis3d/toshiba-vulkan-2023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Directories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A828E7F-C6B7-BE12-D26D-DCBEDAE2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59008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AF3181B-64B2-7AE9-213B-CB4187C3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4714393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6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Linker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0958054-C9F7-B59C-8D25-E93D76A5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1504462"/>
            <a:ext cx="10568522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160F4E-667A-B453-068C-D5ADED09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40" y="3173534"/>
            <a:ext cx="42767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3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C++17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A1A158D-2C73-4853-21DE-C34E96BE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12414"/>
            <a:ext cx="11237446" cy="31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15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ulkan API Objects">
            <a:extLst>
              <a:ext uri="{FF2B5EF4-FFF2-40B4-BE49-F238E27FC236}">
                <a16:creationId xmlns:a16="http://schemas.microsoft.com/office/drawing/2014/main" id="{2DA3D450-3F65-D759-9A8D-3934066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3003" cy="73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84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etting started with the Vulkan programming model | Learning Vulkan">
            <a:extLst>
              <a:ext uri="{FF2B5EF4-FFF2-40B4-BE49-F238E27FC236}">
                <a16:creationId xmlns:a16="http://schemas.microsoft.com/office/drawing/2014/main" id="{C6D43969-85F2-A445-10AF-9DECD78D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399320"/>
            <a:ext cx="1048702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19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15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3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81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81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1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09F34C-E6DE-49E0-960B-6A3E50A0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9" y="343276"/>
            <a:ext cx="12815356" cy="68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83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1"/>
            <a:ext cx="11591806" cy="1348154"/>
          </a:xfrm>
        </p:spPr>
        <p:txBody>
          <a:bodyPr/>
          <a:lstStyle/>
          <a:p>
            <a:r>
              <a:rPr lang="en-AU" dirty="0"/>
              <a:t>Hello Triangle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F408-D8F5-1B51-3A26-6FF7E6CC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92" y="2001524"/>
            <a:ext cx="6119390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20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C3D75-DB7B-CBFA-0E3F-A783523A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637692"/>
            <a:ext cx="4334677" cy="3831780"/>
          </a:xfrm>
        </p:spPr>
        <p:txBody>
          <a:bodyPr>
            <a:normAutofit/>
          </a:bodyPr>
          <a:lstStyle/>
          <a:p>
            <a:r>
              <a:rPr lang="en-AU" sz="2400" dirty="0" err="1"/>
              <a:t>VulkanTutorial</a:t>
            </a:r>
            <a:r>
              <a:rPr lang="en-AU" sz="2400" dirty="0"/>
              <a:t>\00_base_code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527B-460A-44D0-3212-09D942B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22" y="232219"/>
            <a:ext cx="5845963" cy="70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C3FEDF6-9CE4-D652-BD19-557BFD0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132853"/>
            <a:ext cx="11591806" cy="699486"/>
          </a:xfrm>
        </p:spPr>
        <p:txBody>
          <a:bodyPr>
            <a:normAutofit fontScale="90000"/>
          </a:bodyPr>
          <a:lstStyle/>
          <a:p>
            <a:r>
              <a:rPr lang="en-AU" dirty="0"/>
              <a:t>Creating an Instance </a:t>
            </a:r>
            <a:r>
              <a:rPr lang="en-AU" sz="3600" dirty="0"/>
              <a:t>(</a:t>
            </a:r>
            <a:r>
              <a:rPr lang="en-AU" sz="3600" dirty="0" err="1"/>
              <a:t>VulkanTutorial</a:t>
            </a:r>
            <a:r>
              <a:rPr lang="en-AU" sz="3600" dirty="0"/>
              <a:t>\15_hello_triangle)</a:t>
            </a:r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FA176-04BB-09CC-28DA-69171E38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3" y="951723"/>
            <a:ext cx="9712427" cy="63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4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9070"/>
            <a:ext cx="11591806" cy="1109792"/>
          </a:xfrm>
        </p:spPr>
        <p:txBody>
          <a:bodyPr/>
          <a:lstStyle/>
          <a:p>
            <a:r>
              <a:rPr lang="en-AU" dirty="0"/>
              <a:t>Creating an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FC1BB-6542-13C7-547E-05A99920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097364"/>
            <a:ext cx="8759278" cy="62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12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34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Understanding queues and queue families | Learning Vulkan">
            <a:extLst>
              <a:ext uri="{FF2B5EF4-FFF2-40B4-BE49-F238E27FC236}">
                <a16:creationId xmlns:a16="http://schemas.microsoft.com/office/drawing/2014/main" id="{C403F8FF-6D0F-A576-E12D-C1F6E2F5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9" y="3883512"/>
            <a:ext cx="10576236" cy="30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Understanding queues and queue families | Learning Vulkan">
            <a:extLst>
              <a:ext uri="{FF2B5EF4-FFF2-40B4-BE49-F238E27FC236}">
                <a16:creationId xmlns:a16="http://schemas.microsoft.com/office/drawing/2014/main" id="{520A1718-8637-80FC-4773-AF3C95F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" y="607279"/>
            <a:ext cx="721784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OS Limitations of Vulkan Multi-GPU Support - PC Perspective">
            <a:extLst>
              <a:ext uri="{FF2B5EF4-FFF2-40B4-BE49-F238E27FC236}">
                <a16:creationId xmlns:a16="http://schemas.microsoft.com/office/drawing/2014/main" id="{F3D0DB5F-E741-4AA4-F98D-5ABA6954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0" y="104777"/>
            <a:ext cx="12426461" cy="7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646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932F-F353-C704-F64E-3E7BF362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3" y="273908"/>
            <a:ext cx="11669256" cy="5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1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33BC-A5AC-94C9-0AF3-C1148E85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1" y="207008"/>
            <a:ext cx="9623262" cy="70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2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earning Vulkan | Packt">
            <a:extLst>
              <a:ext uri="{FF2B5EF4-FFF2-40B4-BE49-F238E27FC236}">
                <a16:creationId xmlns:a16="http://schemas.microsoft.com/office/drawing/2014/main" id="{2A57779E-9764-5834-829D-357BF637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4" y="1957754"/>
            <a:ext cx="10048985" cy="42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E58C8-20F2-AF0B-ECBC-330A5015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9720569" cy="995005"/>
          </a:xfrm>
        </p:spPr>
        <p:txBody>
          <a:bodyPr/>
          <a:lstStyle/>
          <a:p>
            <a:r>
              <a:rPr lang="en-AU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8881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DEA21-E193-8886-8FD1-DF9A9C59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2" y="275327"/>
            <a:ext cx="11618256" cy="68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4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A4A17-C855-FB68-4CA8-529F7CDC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" y="285006"/>
            <a:ext cx="11966936" cy="67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2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Window System Integration (WSI) :: Vulkan Documentation Project Demo">
            <a:extLst>
              <a:ext uri="{FF2B5EF4-FFF2-40B4-BE49-F238E27FC236}">
                <a16:creationId xmlns:a16="http://schemas.microsoft.com/office/drawing/2014/main" id="{CCF7DAC0-CBB7-5677-1AEC-0ED924C7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93" y="797170"/>
            <a:ext cx="9667875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9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si_engine">
            <a:extLst>
              <a:ext uri="{FF2B5EF4-FFF2-40B4-BE49-F238E27FC236}">
                <a16:creationId xmlns:a16="http://schemas.microsoft.com/office/drawing/2014/main" id="{4C41C00F-7831-8D82-FC26-24DE8B40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970088"/>
            <a:ext cx="10287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4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nter image description here">
            <a:extLst>
              <a:ext uri="{FF2B5EF4-FFF2-40B4-BE49-F238E27FC236}">
                <a16:creationId xmlns:a16="http://schemas.microsoft.com/office/drawing/2014/main" id="{F81171D0-9D7E-3B77-04DF-4AA52CE9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84" y="326169"/>
            <a:ext cx="9176605" cy="69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45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ED064-8139-1BDA-E215-633B82B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" y="344844"/>
            <a:ext cx="12297705" cy="5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4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CC8E0-41ED-3DFD-7228-8D057911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3" y="455557"/>
            <a:ext cx="10937734" cy="68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EFBA8-78F2-5D12-F253-65B909FF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81" y="4600452"/>
            <a:ext cx="3096221" cy="23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5A1C6-B04B-C4B7-9EF6-53A5F114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cs typeface="Times New Roman" pitchFamily="18"/>
              </a:rPr>
              <a:t>What is Vulkan?</a:t>
            </a:r>
            <a:endParaRPr lang="en-AU" dirty="0"/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/>
        <p:txBody>
          <a:bodyPr wrap="square" lIns="0" tIns="3311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3733" dirty="0"/>
              <a:t>Software Interface to Graphics Hardware</a:t>
            </a:r>
          </a:p>
          <a:p>
            <a:pPr marL="575540" indent="-432013"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3733" dirty="0"/>
              <a:t>Vulkan is a Standard</a:t>
            </a:r>
          </a:p>
          <a:p>
            <a:pPr marL="1151558" lvl="1" indent="-432013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dirty="0"/>
              <a:t>Vendors implement the API (NVIDIA, AMD etc.)</a:t>
            </a:r>
          </a:p>
          <a:p>
            <a:pPr marL="1151558" lvl="1" indent="-432013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dirty="0"/>
              <a:t>Implementations conform to core standard</a:t>
            </a:r>
          </a:p>
          <a:p>
            <a:pPr marL="1151558" lvl="1" indent="-432013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dirty="0"/>
              <a:t>Implementations have own performance characteristics and extensions</a:t>
            </a:r>
          </a:p>
          <a:p>
            <a:pPr marL="575540" indent="-432013"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3733" dirty="0"/>
              <a:t>Vulkan is Low-Level</a:t>
            </a:r>
          </a:p>
          <a:p>
            <a:pPr marL="575540" indent="-432013"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3733" dirty="0"/>
              <a:t>Toolkits may be built on top of Vulkan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0574-8E26-5179-B0EC-769A366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" y="380174"/>
            <a:ext cx="12745894" cy="58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0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6D07-427C-DD3F-B175-0790D248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4" y="480645"/>
            <a:ext cx="12151976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5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4F55A-5929-C7D9-30C4-6BE23D2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5" y="429641"/>
            <a:ext cx="10792091" cy="66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38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7597-1CDE-FADD-341D-7B7D7E47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5" y="193005"/>
            <a:ext cx="12062564" cy="7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9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61BB-E611-BBC8-AA68-F0765A1D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Shader Compilation to SPIR-V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0BB1E-661B-38D2-12E5-CD5B55D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2040334"/>
            <a:ext cx="11072231" cy="3094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32EF3-30EA-EE7D-F8EF-B317D45C0E51}"/>
              </a:ext>
            </a:extLst>
          </p:cNvPr>
          <p:cNvSpPr txBox="1"/>
          <p:nvPr/>
        </p:nvSpPr>
        <p:spPr>
          <a:xfrm>
            <a:off x="3358662" y="3596026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Shader Compilation to SPIR-V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AF19A-57BD-4183-CECF-79D6FE0FC3E4}"/>
              </a:ext>
            </a:extLst>
          </p:cNvPr>
          <p:cNvSpPr txBox="1"/>
          <p:nvPr/>
        </p:nvSpPr>
        <p:spPr>
          <a:xfrm>
            <a:off x="923984" y="5917195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Note: You could instead use </a:t>
            </a:r>
            <a:r>
              <a:rPr lang="en-AU" b="1" i="0" dirty="0" err="1">
                <a:effectLst/>
                <a:latin typeface="Roboto" panose="02000000000000000000" pitchFamily="2" charset="0"/>
              </a:rPr>
              <a:t>glslangValidator</a:t>
            </a:r>
            <a:r>
              <a:rPr lang="en-AU" b="1" i="0" dirty="0">
                <a:solidFill>
                  <a:srgbClr val="BCC0C3"/>
                </a:solidFill>
                <a:effectLst/>
                <a:latin typeface="Roboto" panose="02000000000000000000" pitchFamily="2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2572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45C2E-2D18-80CA-07AD-A059CB9E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0" y="691662"/>
            <a:ext cx="12035813" cy="6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9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1E72-6CB8-A83C-4400-B136161F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5" y="397285"/>
            <a:ext cx="11871337" cy="55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66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FBCD-6D9E-EA98-B19C-690FD31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8" y="308147"/>
            <a:ext cx="11908704" cy="69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3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E5402-8965-56FA-DA0B-E3F0C3E4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6" y="382084"/>
            <a:ext cx="10377989" cy="360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7A53D-13C8-A464-1DB7-7E5BED3C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6" y="3985846"/>
            <a:ext cx="6285114" cy="31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0E92-C7C0-1AB6-05AD-1F564B89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2" y="381128"/>
            <a:ext cx="11510172" cy="67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7B3A24-6979-E67A-03FC-25BB49A5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-23446"/>
            <a:ext cx="11591806" cy="1184031"/>
          </a:xfrm>
        </p:spPr>
        <p:txBody>
          <a:bodyPr/>
          <a:lstStyle/>
          <a:p>
            <a:r>
              <a:rPr lang="en-AU" dirty="0"/>
              <a:t>Pre-Vulkan - History of OpenGL</a:t>
            </a:r>
          </a:p>
        </p:txBody>
      </p:sp>
      <p:pic>
        <p:nvPicPr>
          <p:cNvPr id="3078" name="Picture 6" descr="Application Program Interface (API) | SpringerLink">
            <a:extLst>
              <a:ext uri="{FF2B5EF4-FFF2-40B4-BE49-F238E27FC236}">
                <a16:creationId xmlns:a16="http://schemas.microsoft.com/office/drawing/2014/main" id="{88E347EF-F1C8-1905-C71D-BBF25A9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5" y="1307367"/>
            <a:ext cx="10154323" cy="5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094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C7A0F-3ADB-1CBA-DB54-D8AD2EB1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9" y="323110"/>
            <a:ext cx="12505739" cy="6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8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00D67-29D3-DE4C-CDE5-9949E6AA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7" y="311944"/>
            <a:ext cx="10984250" cy="69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83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F6D6-FA43-04F5-600C-640694C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3" y="545304"/>
            <a:ext cx="12616607" cy="538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F9E00-FBE7-0FE0-D06C-A42A9094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8" b="4627"/>
          <a:stretch/>
        </p:blipFill>
        <p:spPr>
          <a:xfrm>
            <a:off x="6989434" y="187569"/>
            <a:ext cx="5459998" cy="38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57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01A6F-0758-E0C5-C62A-1700BC93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7" y="138723"/>
            <a:ext cx="753427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3D32C-8F63-2CC5-32A0-3A6DB737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30" y="2872398"/>
            <a:ext cx="6358162" cy="4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03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039EB-AC6C-780C-0D85-748F94C1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" y="280653"/>
            <a:ext cx="12905631" cy="56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0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07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14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15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69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82037-A0A8-592C-9ABB-8A8B9B5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9" y="182884"/>
            <a:ext cx="11952044" cy="6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A12A7-D4FB-D0F4-E84F-348ADE06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2" y="321676"/>
            <a:ext cx="12553606" cy="56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2E26-A1A8-6967-A646-A92F5066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9"/>
          <a:stretch/>
        </p:blipFill>
        <p:spPr>
          <a:xfrm>
            <a:off x="10297093" y="4180678"/>
            <a:ext cx="2090904" cy="201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72DDC-71FA-2C1F-50DE-D528687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2" y="265783"/>
            <a:ext cx="9234683" cy="245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65E1-DC5C-957F-A0F6-D18A0564F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10"/>
          <a:stretch/>
        </p:blipFill>
        <p:spPr>
          <a:xfrm>
            <a:off x="10563427" y="707900"/>
            <a:ext cx="1558236" cy="201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CE6A-5513-69F2-A5AA-8B376429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62" y="3232277"/>
            <a:ext cx="9234683" cy="36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4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8682-ABB1-F5BB-D7E9-DD3A409F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0" y="356899"/>
            <a:ext cx="12391954" cy="36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3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1F934-E95C-8B7D-7D17-2866B8A7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1" y="350540"/>
            <a:ext cx="12432048" cy="58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0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B6C13-B9CE-6F71-F204-6C437F73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0" y="354760"/>
            <a:ext cx="12292380" cy="67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08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D396-BC2D-ACC1-A4FE-793D39B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6" y="243625"/>
            <a:ext cx="9545329" cy="69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73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DB933-10CF-8BCE-C6D0-A4B00149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" y="340214"/>
            <a:ext cx="9920654" cy="6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22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1AB9-481F-67D7-F262-DED08525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800" b="1" dirty="0"/>
              <a:t>DAY 2 - Agenda</a:t>
            </a:r>
            <a:endParaRPr lang="en-AU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D6F1-8559-4F57-438A-907AB72BF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08" y="1395046"/>
            <a:ext cx="11591806" cy="541391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Recap of Hello Triangle</a:t>
            </a:r>
          </a:p>
          <a:p>
            <a:r>
              <a:rPr lang="en-US" dirty="0"/>
              <a:t>Vulkan Graphics Pipeline – Closer Look</a:t>
            </a:r>
          </a:p>
          <a:p>
            <a:r>
              <a:rPr lang="en-US" dirty="0"/>
              <a:t>Command Buffer</a:t>
            </a:r>
          </a:p>
          <a:p>
            <a:r>
              <a:rPr lang="en-US" dirty="0"/>
              <a:t>Frame Buffer</a:t>
            </a:r>
          </a:p>
          <a:p>
            <a:r>
              <a:rPr lang="en-US" dirty="0"/>
              <a:t>Swap Chain</a:t>
            </a:r>
          </a:p>
          <a:p>
            <a:r>
              <a:rPr lang="en-US" dirty="0"/>
              <a:t>Q&amp;A, Exercises (based on Hello Triangle)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Texturing</a:t>
            </a:r>
          </a:p>
          <a:p>
            <a:r>
              <a:rPr lang="en-US" dirty="0"/>
              <a:t>Textures, Images, Samplers</a:t>
            </a:r>
          </a:p>
          <a:p>
            <a:r>
              <a:rPr lang="en-US" dirty="0"/>
              <a:t>Mipmapping</a:t>
            </a:r>
          </a:p>
          <a:p>
            <a:r>
              <a:rPr lang="en-US" dirty="0"/>
              <a:t>Layouts and Transitions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Hello Texture Example</a:t>
            </a:r>
          </a:p>
          <a:p>
            <a:r>
              <a:rPr lang="en-US" dirty="0"/>
              <a:t>Vertex and Uniform Buffers</a:t>
            </a:r>
          </a:p>
          <a:p>
            <a:r>
              <a:rPr lang="en-US" dirty="0"/>
              <a:t>GLM</a:t>
            </a:r>
          </a:p>
          <a:p>
            <a:r>
              <a:rPr lang="en-US" dirty="0"/>
              <a:t>Q&amp;A, Exercises (based on Hello Texture)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1C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13628</TotalTime>
  <Words>1619</Words>
  <Application>Microsoft Office PowerPoint</Application>
  <PresentationFormat>Custom</PresentationFormat>
  <Paragraphs>341</Paragraphs>
  <Slides>100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14" baseType="lpstr">
      <vt:lpstr>Arial</vt:lpstr>
      <vt:lpstr>Calibri</vt:lpstr>
      <vt:lpstr>Calibri Light</vt:lpstr>
      <vt:lpstr>Courier New</vt:lpstr>
      <vt:lpstr>NimbusMonL-Bold</vt:lpstr>
      <vt:lpstr>NimbusMonL-Regu</vt:lpstr>
      <vt:lpstr>Roboto</vt:lpstr>
      <vt:lpstr>Roboto Slab</vt:lpstr>
      <vt:lpstr>StarSymbol</vt:lpstr>
      <vt:lpstr>Times New Roman</vt:lpstr>
      <vt:lpstr>Wingdings</vt:lpstr>
      <vt:lpstr>Wingdings 3</vt:lpstr>
      <vt:lpstr>Office Theme</vt:lpstr>
      <vt:lpstr>1_Office Theme</vt:lpstr>
      <vt:lpstr>PowerPoint Presentation</vt:lpstr>
      <vt:lpstr>About KBVIS</vt:lpstr>
      <vt:lpstr>DAY1 - Agenda</vt:lpstr>
      <vt:lpstr>Setup and Resources</vt:lpstr>
      <vt:lpstr>PowerPoint Presentation</vt:lpstr>
      <vt:lpstr>PowerPoint Presentation</vt:lpstr>
      <vt:lpstr>What is Vulkan?</vt:lpstr>
      <vt:lpstr>Pre-Vulkan - History of OpenGL</vt:lpstr>
      <vt:lpstr>Graphics Pipeline</vt:lpstr>
      <vt:lpstr>OpenGL Pipeline (Fixed-Function)</vt:lpstr>
      <vt:lpstr>Simpler Times</vt:lpstr>
      <vt:lpstr>PowerPoint Presentation</vt:lpstr>
      <vt:lpstr>Programmable Pipeline</vt:lpstr>
      <vt:lpstr>Shaders</vt:lpstr>
      <vt:lpstr>Fixed vs. Programmable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DO I NEED IT?</vt:lpstr>
      <vt:lpstr>VULKAN DO I NEED IT?</vt:lpstr>
      <vt:lpstr>VULKAN DO I NEED IT?</vt:lpstr>
      <vt:lpstr>Vulkan Graphics Pipeline</vt:lpstr>
      <vt:lpstr>PowerPoint Presentation</vt:lpstr>
      <vt:lpstr>Rasterization</vt:lpstr>
      <vt:lpstr>PowerPoint Presentation</vt:lpstr>
      <vt:lpstr>PowerPoint Presentation</vt:lpstr>
      <vt:lpstr>The Vulkan Application</vt:lpstr>
      <vt:lpstr>Development Environment</vt:lpstr>
      <vt:lpstr>Visual Studio Setup</vt:lpstr>
      <vt:lpstr>Visual Studio Setup</vt:lpstr>
      <vt:lpstr>Visual Studio Setup</vt:lpstr>
      <vt:lpstr>Visual Studio Directories</vt:lpstr>
      <vt:lpstr>Visual Studio Linker</vt:lpstr>
      <vt:lpstr>C++17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Triangle</vt:lpstr>
      <vt:lpstr>General Structure</vt:lpstr>
      <vt:lpstr>Creating an Instance (VulkanTutorial\15_hello_triangle)</vt:lpstr>
      <vt:lpstr>Creating an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 Compilation to SPIR-V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2 - Agenda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2023-08-01T08:16:32Z</dcterms:modified>
</cp:coreProperties>
</file>